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56" r:id="rId2"/>
  </p:sldIdLst>
  <p:sldSz cx="21383625" cy="30275213"/>
  <p:notesSz cx="6858000" cy="9144000"/>
  <p:defaultTextStyle>
    <a:defPPr>
      <a:defRPr lang="en-US"/>
    </a:defPPr>
    <a:lvl1pPr marL="0" algn="l" defTabSz="2479090" rtl="0" eaLnBrk="1" latinLnBrk="0" hangingPunct="1">
      <a:defRPr sz="4881" kern="1200">
        <a:solidFill>
          <a:schemeClr val="tx1"/>
        </a:solidFill>
        <a:latin typeface="+mn-lt"/>
        <a:ea typeface="+mn-ea"/>
        <a:cs typeface="+mn-cs"/>
      </a:defRPr>
    </a:lvl1pPr>
    <a:lvl2pPr marL="1239545" algn="l" defTabSz="2479090" rtl="0" eaLnBrk="1" latinLnBrk="0" hangingPunct="1">
      <a:defRPr sz="4881" kern="1200">
        <a:solidFill>
          <a:schemeClr val="tx1"/>
        </a:solidFill>
        <a:latin typeface="+mn-lt"/>
        <a:ea typeface="+mn-ea"/>
        <a:cs typeface="+mn-cs"/>
      </a:defRPr>
    </a:lvl2pPr>
    <a:lvl3pPr marL="2479090" algn="l" defTabSz="2479090" rtl="0" eaLnBrk="1" latinLnBrk="0" hangingPunct="1">
      <a:defRPr sz="4881" kern="1200">
        <a:solidFill>
          <a:schemeClr val="tx1"/>
        </a:solidFill>
        <a:latin typeface="+mn-lt"/>
        <a:ea typeface="+mn-ea"/>
        <a:cs typeface="+mn-cs"/>
      </a:defRPr>
    </a:lvl3pPr>
    <a:lvl4pPr marL="3718638" algn="l" defTabSz="2479090" rtl="0" eaLnBrk="1" latinLnBrk="0" hangingPunct="1">
      <a:defRPr sz="4881" kern="1200">
        <a:solidFill>
          <a:schemeClr val="tx1"/>
        </a:solidFill>
        <a:latin typeface="+mn-lt"/>
        <a:ea typeface="+mn-ea"/>
        <a:cs typeface="+mn-cs"/>
      </a:defRPr>
    </a:lvl4pPr>
    <a:lvl5pPr marL="4958183" algn="l" defTabSz="2479090" rtl="0" eaLnBrk="1" latinLnBrk="0" hangingPunct="1">
      <a:defRPr sz="4881" kern="1200">
        <a:solidFill>
          <a:schemeClr val="tx1"/>
        </a:solidFill>
        <a:latin typeface="+mn-lt"/>
        <a:ea typeface="+mn-ea"/>
        <a:cs typeface="+mn-cs"/>
      </a:defRPr>
    </a:lvl5pPr>
    <a:lvl6pPr marL="6197729" algn="l" defTabSz="2479090" rtl="0" eaLnBrk="1" latinLnBrk="0" hangingPunct="1">
      <a:defRPr sz="4881" kern="1200">
        <a:solidFill>
          <a:schemeClr val="tx1"/>
        </a:solidFill>
        <a:latin typeface="+mn-lt"/>
        <a:ea typeface="+mn-ea"/>
        <a:cs typeface="+mn-cs"/>
      </a:defRPr>
    </a:lvl6pPr>
    <a:lvl7pPr marL="7437277" algn="l" defTabSz="2479090" rtl="0" eaLnBrk="1" latinLnBrk="0" hangingPunct="1">
      <a:defRPr sz="4881" kern="1200">
        <a:solidFill>
          <a:schemeClr val="tx1"/>
        </a:solidFill>
        <a:latin typeface="+mn-lt"/>
        <a:ea typeface="+mn-ea"/>
        <a:cs typeface="+mn-cs"/>
      </a:defRPr>
    </a:lvl7pPr>
    <a:lvl8pPr marL="8676822" algn="l" defTabSz="2479090" rtl="0" eaLnBrk="1" latinLnBrk="0" hangingPunct="1">
      <a:defRPr sz="4881" kern="1200">
        <a:solidFill>
          <a:schemeClr val="tx1"/>
        </a:solidFill>
        <a:latin typeface="+mn-lt"/>
        <a:ea typeface="+mn-ea"/>
        <a:cs typeface="+mn-cs"/>
      </a:defRPr>
    </a:lvl8pPr>
    <a:lvl9pPr marL="9916367" algn="l" defTabSz="2479090" rtl="0" eaLnBrk="1" latinLnBrk="0" hangingPunct="1">
      <a:defRPr sz="4881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40" d="100"/>
          <a:sy n="40" d="100"/>
        </p:scale>
        <p:origin x="648" y="-40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F09A7B-9E17-4F34-AA00-297331665F5B}" type="datetimeFigureOut">
              <a:rPr lang="en-US" smtClean="0"/>
              <a:t>12/28/2022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38388" y="1143000"/>
            <a:ext cx="2181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4C15EC-A31A-40BA-B4D1-1B82674957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96656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2479090" rtl="0" eaLnBrk="1" latinLnBrk="0" hangingPunct="1">
      <a:defRPr sz="3254" kern="1200">
        <a:solidFill>
          <a:schemeClr val="tx1"/>
        </a:solidFill>
        <a:latin typeface="+mn-lt"/>
        <a:ea typeface="+mn-ea"/>
        <a:cs typeface="+mn-cs"/>
      </a:defRPr>
    </a:lvl1pPr>
    <a:lvl2pPr marL="1239545" algn="l" defTabSz="2479090" rtl="0" eaLnBrk="1" latinLnBrk="0" hangingPunct="1">
      <a:defRPr sz="3254" kern="1200">
        <a:solidFill>
          <a:schemeClr val="tx1"/>
        </a:solidFill>
        <a:latin typeface="+mn-lt"/>
        <a:ea typeface="+mn-ea"/>
        <a:cs typeface="+mn-cs"/>
      </a:defRPr>
    </a:lvl2pPr>
    <a:lvl3pPr marL="2479090" algn="l" defTabSz="2479090" rtl="0" eaLnBrk="1" latinLnBrk="0" hangingPunct="1">
      <a:defRPr sz="3254" kern="1200">
        <a:solidFill>
          <a:schemeClr val="tx1"/>
        </a:solidFill>
        <a:latin typeface="+mn-lt"/>
        <a:ea typeface="+mn-ea"/>
        <a:cs typeface="+mn-cs"/>
      </a:defRPr>
    </a:lvl3pPr>
    <a:lvl4pPr marL="3718638" algn="l" defTabSz="2479090" rtl="0" eaLnBrk="1" latinLnBrk="0" hangingPunct="1">
      <a:defRPr sz="3254" kern="1200">
        <a:solidFill>
          <a:schemeClr val="tx1"/>
        </a:solidFill>
        <a:latin typeface="+mn-lt"/>
        <a:ea typeface="+mn-ea"/>
        <a:cs typeface="+mn-cs"/>
      </a:defRPr>
    </a:lvl4pPr>
    <a:lvl5pPr marL="4958183" algn="l" defTabSz="2479090" rtl="0" eaLnBrk="1" latinLnBrk="0" hangingPunct="1">
      <a:defRPr sz="3254" kern="1200">
        <a:solidFill>
          <a:schemeClr val="tx1"/>
        </a:solidFill>
        <a:latin typeface="+mn-lt"/>
        <a:ea typeface="+mn-ea"/>
        <a:cs typeface="+mn-cs"/>
      </a:defRPr>
    </a:lvl5pPr>
    <a:lvl6pPr marL="6197729" algn="l" defTabSz="2479090" rtl="0" eaLnBrk="1" latinLnBrk="0" hangingPunct="1">
      <a:defRPr sz="3254" kern="1200">
        <a:solidFill>
          <a:schemeClr val="tx1"/>
        </a:solidFill>
        <a:latin typeface="+mn-lt"/>
        <a:ea typeface="+mn-ea"/>
        <a:cs typeface="+mn-cs"/>
      </a:defRPr>
    </a:lvl6pPr>
    <a:lvl7pPr marL="7437277" algn="l" defTabSz="2479090" rtl="0" eaLnBrk="1" latinLnBrk="0" hangingPunct="1">
      <a:defRPr sz="3254" kern="1200">
        <a:solidFill>
          <a:schemeClr val="tx1"/>
        </a:solidFill>
        <a:latin typeface="+mn-lt"/>
        <a:ea typeface="+mn-ea"/>
        <a:cs typeface="+mn-cs"/>
      </a:defRPr>
    </a:lvl7pPr>
    <a:lvl8pPr marL="8676822" algn="l" defTabSz="2479090" rtl="0" eaLnBrk="1" latinLnBrk="0" hangingPunct="1">
      <a:defRPr sz="3254" kern="1200">
        <a:solidFill>
          <a:schemeClr val="tx1"/>
        </a:solidFill>
        <a:latin typeface="+mn-lt"/>
        <a:ea typeface="+mn-ea"/>
        <a:cs typeface="+mn-cs"/>
      </a:defRPr>
    </a:lvl8pPr>
    <a:lvl9pPr marL="9916367" algn="l" defTabSz="2479090" rtl="0" eaLnBrk="1" latinLnBrk="0" hangingPunct="1">
      <a:defRPr sz="3254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4C15EC-A31A-40BA-B4D1-1B826749573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37169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3772" y="4954765"/>
            <a:ext cx="18176081" cy="10540259"/>
          </a:xfrm>
        </p:spPr>
        <p:txBody>
          <a:bodyPr anchor="b"/>
          <a:lstStyle>
            <a:lvl1pPr algn="ctr">
              <a:defRPr sz="1403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2953" y="15901497"/>
            <a:ext cx="16037719" cy="7309499"/>
          </a:xfrm>
        </p:spPr>
        <p:txBody>
          <a:bodyPr/>
          <a:lstStyle>
            <a:lvl1pPr marL="0" indent="0" algn="ctr">
              <a:buNone/>
              <a:defRPr sz="5612"/>
            </a:lvl1pPr>
            <a:lvl2pPr marL="1069162" indent="0" algn="ctr">
              <a:buNone/>
              <a:defRPr sz="4677"/>
            </a:lvl2pPr>
            <a:lvl3pPr marL="2138324" indent="0" algn="ctr">
              <a:buNone/>
              <a:defRPr sz="4209"/>
            </a:lvl3pPr>
            <a:lvl4pPr marL="3207487" indent="0" algn="ctr">
              <a:buNone/>
              <a:defRPr sz="3742"/>
            </a:lvl4pPr>
            <a:lvl5pPr marL="4276649" indent="0" algn="ctr">
              <a:buNone/>
              <a:defRPr sz="3742"/>
            </a:lvl5pPr>
            <a:lvl6pPr marL="5345811" indent="0" algn="ctr">
              <a:buNone/>
              <a:defRPr sz="3742"/>
            </a:lvl6pPr>
            <a:lvl7pPr marL="6414973" indent="0" algn="ctr">
              <a:buNone/>
              <a:defRPr sz="3742"/>
            </a:lvl7pPr>
            <a:lvl8pPr marL="7484135" indent="0" algn="ctr">
              <a:buNone/>
              <a:defRPr sz="3742"/>
            </a:lvl8pPr>
            <a:lvl9pPr marL="8553298" indent="0" algn="ctr">
              <a:buNone/>
              <a:defRPr sz="3742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4B5B5-F010-4DC7-88AC-31950D4CF81B}" type="datetimeFigureOut">
              <a:rPr lang="en-US" smtClean="0"/>
              <a:t>12/28/2022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DDB05-5F5A-411C-8108-DA12062C59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09432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4B5B5-F010-4DC7-88AC-31950D4CF81B}" type="datetimeFigureOut">
              <a:rPr lang="en-US" smtClean="0"/>
              <a:t>12/28/2022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DDB05-5F5A-411C-8108-DA12062C59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12463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302658" y="1611875"/>
            <a:ext cx="4610844" cy="256568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70125" y="1611875"/>
            <a:ext cx="13565237" cy="2565684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4B5B5-F010-4DC7-88AC-31950D4CF81B}" type="datetimeFigureOut">
              <a:rPr lang="en-US" smtClean="0"/>
              <a:t>12/28/2022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DDB05-5F5A-411C-8108-DA12062C59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539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4B5B5-F010-4DC7-88AC-31950D4CF81B}" type="datetimeFigureOut">
              <a:rPr lang="en-US" smtClean="0"/>
              <a:t>12/28/2022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DDB05-5F5A-411C-8108-DA12062C59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5830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8988" y="7547788"/>
            <a:ext cx="18443377" cy="12593645"/>
          </a:xfrm>
        </p:spPr>
        <p:txBody>
          <a:bodyPr anchor="b"/>
          <a:lstStyle>
            <a:lvl1pPr>
              <a:defRPr sz="1403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8988" y="20260574"/>
            <a:ext cx="18443377" cy="6622701"/>
          </a:xfrm>
        </p:spPr>
        <p:txBody>
          <a:bodyPr/>
          <a:lstStyle>
            <a:lvl1pPr marL="0" indent="0">
              <a:buNone/>
              <a:defRPr sz="5612">
                <a:solidFill>
                  <a:schemeClr val="tx1"/>
                </a:solidFill>
              </a:defRPr>
            </a:lvl1pPr>
            <a:lvl2pPr marL="1069162" indent="0">
              <a:buNone/>
              <a:defRPr sz="4677">
                <a:solidFill>
                  <a:schemeClr val="tx1">
                    <a:tint val="75000"/>
                  </a:schemeClr>
                </a:solidFill>
              </a:defRPr>
            </a:lvl2pPr>
            <a:lvl3pPr marL="2138324" indent="0">
              <a:buNone/>
              <a:defRPr sz="4209">
                <a:solidFill>
                  <a:schemeClr val="tx1">
                    <a:tint val="75000"/>
                  </a:schemeClr>
                </a:solidFill>
              </a:defRPr>
            </a:lvl3pPr>
            <a:lvl4pPr marL="3207487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4pPr>
            <a:lvl5pPr marL="4276649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5pPr>
            <a:lvl6pPr marL="5345811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6pPr>
            <a:lvl7pPr marL="6414973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7pPr>
            <a:lvl8pPr marL="7484135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8pPr>
            <a:lvl9pPr marL="8553298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4B5B5-F010-4DC7-88AC-31950D4CF81B}" type="datetimeFigureOut">
              <a:rPr lang="en-US" smtClean="0"/>
              <a:t>12/28/2022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DDB05-5F5A-411C-8108-DA12062C59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33787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70124" y="8059374"/>
            <a:ext cx="9088041" cy="1920934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825460" y="8059374"/>
            <a:ext cx="9088041" cy="1920934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4B5B5-F010-4DC7-88AC-31950D4CF81B}" type="datetimeFigureOut">
              <a:rPr lang="en-US" smtClean="0"/>
              <a:t>12/28/2022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DDB05-5F5A-411C-8108-DA12062C59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10692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09" y="1611882"/>
            <a:ext cx="18443377" cy="585180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2912" y="7421634"/>
            <a:ext cx="9046274" cy="3637228"/>
          </a:xfrm>
        </p:spPr>
        <p:txBody>
          <a:bodyPr anchor="b"/>
          <a:lstStyle>
            <a:lvl1pPr marL="0" indent="0">
              <a:buNone/>
              <a:defRPr sz="5612" b="1"/>
            </a:lvl1pPr>
            <a:lvl2pPr marL="1069162" indent="0">
              <a:buNone/>
              <a:defRPr sz="4677" b="1"/>
            </a:lvl2pPr>
            <a:lvl3pPr marL="2138324" indent="0">
              <a:buNone/>
              <a:defRPr sz="4209" b="1"/>
            </a:lvl3pPr>
            <a:lvl4pPr marL="3207487" indent="0">
              <a:buNone/>
              <a:defRPr sz="3742" b="1"/>
            </a:lvl4pPr>
            <a:lvl5pPr marL="4276649" indent="0">
              <a:buNone/>
              <a:defRPr sz="3742" b="1"/>
            </a:lvl5pPr>
            <a:lvl6pPr marL="5345811" indent="0">
              <a:buNone/>
              <a:defRPr sz="3742" b="1"/>
            </a:lvl6pPr>
            <a:lvl7pPr marL="6414973" indent="0">
              <a:buNone/>
              <a:defRPr sz="3742" b="1"/>
            </a:lvl7pPr>
            <a:lvl8pPr marL="7484135" indent="0">
              <a:buNone/>
              <a:defRPr sz="3742" b="1"/>
            </a:lvl8pPr>
            <a:lvl9pPr marL="8553298" indent="0">
              <a:buNone/>
              <a:defRPr sz="3742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72912" y="11058863"/>
            <a:ext cx="9046274" cy="1626592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825461" y="7421634"/>
            <a:ext cx="9090826" cy="3637228"/>
          </a:xfrm>
        </p:spPr>
        <p:txBody>
          <a:bodyPr anchor="b"/>
          <a:lstStyle>
            <a:lvl1pPr marL="0" indent="0">
              <a:buNone/>
              <a:defRPr sz="5612" b="1"/>
            </a:lvl1pPr>
            <a:lvl2pPr marL="1069162" indent="0">
              <a:buNone/>
              <a:defRPr sz="4677" b="1"/>
            </a:lvl2pPr>
            <a:lvl3pPr marL="2138324" indent="0">
              <a:buNone/>
              <a:defRPr sz="4209" b="1"/>
            </a:lvl3pPr>
            <a:lvl4pPr marL="3207487" indent="0">
              <a:buNone/>
              <a:defRPr sz="3742" b="1"/>
            </a:lvl4pPr>
            <a:lvl5pPr marL="4276649" indent="0">
              <a:buNone/>
              <a:defRPr sz="3742" b="1"/>
            </a:lvl5pPr>
            <a:lvl6pPr marL="5345811" indent="0">
              <a:buNone/>
              <a:defRPr sz="3742" b="1"/>
            </a:lvl6pPr>
            <a:lvl7pPr marL="6414973" indent="0">
              <a:buNone/>
              <a:defRPr sz="3742" b="1"/>
            </a:lvl7pPr>
            <a:lvl8pPr marL="7484135" indent="0">
              <a:buNone/>
              <a:defRPr sz="3742" b="1"/>
            </a:lvl8pPr>
            <a:lvl9pPr marL="8553298" indent="0">
              <a:buNone/>
              <a:defRPr sz="3742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825461" y="11058863"/>
            <a:ext cx="9090826" cy="1626592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4B5B5-F010-4DC7-88AC-31950D4CF81B}" type="datetimeFigureOut">
              <a:rPr lang="en-US" smtClean="0"/>
              <a:t>12/28/2022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DDB05-5F5A-411C-8108-DA12062C59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41592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4B5B5-F010-4DC7-88AC-31950D4CF81B}" type="datetimeFigureOut">
              <a:rPr lang="en-US" smtClean="0"/>
              <a:t>12/28/2022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DDB05-5F5A-411C-8108-DA12062C59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20047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4B5B5-F010-4DC7-88AC-31950D4CF81B}" type="datetimeFigureOut">
              <a:rPr lang="en-US" smtClean="0"/>
              <a:t>12/28/2022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DDB05-5F5A-411C-8108-DA12062C59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516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09" y="2018348"/>
            <a:ext cx="6896776" cy="7064216"/>
          </a:xfrm>
        </p:spPr>
        <p:txBody>
          <a:bodyPr anchor="b"/>
          <a:lstStyle>
            <a:lvl1pPr>
              <a:defRPr sz="7483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90826" y="4359077"/>
            <a:ext cx="10825460" cy="21515024"/>
          </a:xfrm>
        </p:spPr>
        <p:txBody>
          <a:bodyPr/>
          <a:lstStyle>
            <a:lvl1pPr>
              <a:defRPr sz="7483"/>
            </a:lvl1pPr>
            <a:lvl2pPr>
              <a:defRPr sz="6548"/>
            </a:lvl2pPr>
            <a:lvl3pPr>
              <a:defRPr sz="5612"/>
            </a:lvl3pPr>
            <a:lvl4pPr>
              <a:defRPr sz="4677"/>
            </a:lvl4pPr>
            <a:lvl5pPr>
              <a:defRPr sz="4677"/>
            </a:lvl5pPr>
            <a:lvl6pPr>
              <a:defRPr sz="4677"/>
            </a:lvl6pPr>
            <a:lvl7pPr>
              <a:defRPr sz="4677"/>
            </a:lvl7pPr>
            <a:lvl8pPr>
              <a:defRPr sz="4677"/>
            </a:lvl8pPr>
            <a:lvl9pPr>
              <a:defRPr sz="4677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72909" y="9082564"/>
            <a:ext cx="6896776" cy="16826573"/>
          </a:xfrm>
        </p:spPr>
        <p:txBody>
          <a:bodyPr/>
          <a:lstStyle>
            <a:lvl1pPr marL="0" indent="0">
              <a:buNone/>
              <a:defRPr sz="3742"/>
            </a:lvl1pPr>
            <a:lvl2pPr marL="1069162" indent="0">
              <a:buNone/>
              <a:defRPr sz="3274"/>
            </a:lvl2pPr>
            <a:lvl3pPr marL="2138324" indent="0">
              <a:buNone/>
              <a:defRPr sz="2806"/>
            </a:lvl3pPr>
            <a:lvl4pPr marL="3207487" indent="0">
              <a:buNone/>
              <a:defRPr sz="2339"/>
            </a:lvl4pPr>
            <a:lvl5pPr marL="4276649" indent="0">
              <a:buNone/>
              <a:defRPr sz="2339"/>
            </a:lvl5pPr>
            <a:lvl6pPr marL="5345811" indent="0">
              <a:buNone/>
              <a:defRPr sz="2339"/>
            </a:lvl6pPr>
            <a:lvl7pPr marL="6414973" indent="0">
              <a:buNone/>
              <a:defRPr sz="2339"/>
            </a:lvl7pPr>
            <a:lvl8pPr marL="7484135" indent="0">
              <a:buNone/>
              <a:defRPr sz="2339"/>
            </a:lvl8pPr>
            <a:lvl9pPr marL="8553298" indent="0">
              <a:buNone/>
              <a:defRPr sz="2339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4B5B5-F010-4DC7-88AC-31950D4CF81B}" type="datetimeFigureOut">
              <a:rPr lang="en-US" smtClean="0"/>
              <a:t>12/28/2022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DDB05-5F5A-411C-8108-DA12062C59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8684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09" y="2018348"/>
            <a:ext cx="6896776" cy="7064216"/>
          </a:xfrm>
        </p:spPr>
        <p:txBody>
          <a:bodyPr anchor="b"/>
          <a:lstStyle>
            <a:lvl1pPr>
              <a:defRPr sz="7483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090826" y="4359077"/>
            <a:ext cx="10825460" cy="21515024"/>
          </a:xfrm>
        </p:spPr>
        <p:txBody>
          <a:bodyPr anchor="t"/>
          <a:lstStyle>
            <a:lvl1pPr marL="0" indent="0">
              <a:buNone/>
              <a:defRPr sz="7483"/>
            </a:lvl1pPr>
            <a:lvl2pPr marL="1069162" indent="0">
              <a:buNone/>
              <a:defRPr sz="6548"/>
            </a:lvl2pPr>
            <a:lvl3pPr marL="2138324" indent="0">
              <a:buNone/>
              <a:defRPr sz="5612"/>
            </a:lvl3pPr>
            <a:lvl4pPr marL="3207487" indent="0">
              <a:buNone/>
              <a:defRPr sz="4677"/>
            </a:lvl4pPr>
            <a:lvl5pPr marL="4276649" indent="0">
              <a:buNone/>
              <a:defRPr sz="4677"/>
            </a:lvl5pPr>
            <a:lvl6pPr marL="5345811" indent="0">
              <a:buNone/>
              <a:defRPr sz="4677"/>
            </a:lvl6pPr>
            <a:lvl7pPr marL="6414973" indent="0">
              <a:buNone/>
              <a:defRPr sz="4677"/>
            </a:lvl7pPr>
            <a:lvl8pPr marL="7484135" indent="0">
              <a:buNone/>
              <a:defRPr sz="4677"/>
            </a:lvl8pPr>
            <a:lvl9pPr marL="8553298" indent="0">
              <a:buNone/>
              <a:defRPr sz="4677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72909" y="9082564"/>
            <a:ext cx="6896776" cy="16826573"/>
          </a:xfrm>
        </p:spPr>
        <p:txBody>
          <a:bodyPr/>
          <a:lstStyle>
            <a:lvl1pPr marL="0" indent="0">
              <a:buNone/>
              <a:defRPr sz="3742"/>
            </a:lvl1pPr>
            <a:lvl2pPr marL="1069162" indent="0">
              <a:buNone/>
              <a:defRPr sz="3274"/>
            </a:lvl2pPr>
            <a:lvl3pPr marL="2138324" indent="0">
              <a:buNone/>
              <a:defRPr sz="2806"/>
            </a:lvl3pPr>
            <a:lvl4pPr marL="3207487" indent="0">
              <a:buNone/>
              <a:defRPr sz="2339"/>
            </a:lvl4pPr>
            <a:lvl5pPr marL="4276649" indent="0">
              <a:buNone/>
              <a:defRPr sz="2339"/>
            </a:lvl5pPr>
            <a:lvl6pPr marL="5345811" indent="0">
              <a:buNone/>
              <a:defRPr sz="2339"/>
            </a:lvl6pPr>
            <a:lvl7pPr marL="6414973" indent="0">
              <a:buNone/>
              <a:defRPr sz="2339"/>
            </a:lvl7pPr>
            <a:lvl8pPr marL="7484135" indent="0">
              <a:buNone/>
              <a:defRPr sz="2339"/>
            </a:lvl8pPr>
            <a:lvl9pPr marL="8553298" indent="0">
              <a:buNone/>
              <a:defRPr sz="2339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4B5B5-F010-4DC7-88AC-31950D4CF81B}" type="datetimeFigureOut">
              <a:rPr lang="en-US" smtClean="0"/>
              <a:t>12/28/2022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DDB05-5F5A-411C-8108-DA12062C59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3019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70124" y="1611882"/>
            <a:ext cx="18443377" cy="58518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0124" y="8059374"/>
            <a:ext cx="18443377" cy="19209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70124" y="28060644"/>
            <a:ext cx="4811316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8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C4B5B5-F010-4DC7-88AC-31950D4CF81B}" type="datetimeFigureOut">
              <a:rPr lang="en-US" smtClean="0"/>
              <a:t>12/28/2022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083326" y="28060644"/>
            <a:ext cx="7216973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8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102185" y="28060644"/>
            <a:ext cx="4811316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EDDB05-5F5A-411C-8108-DA12062C59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23834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2138324" rtl="0" eaLnBrk="1" latinLnBrk="0" hangingPunct="1">
        <a:lnSpc>
          <a:spcPct val="90000"/>
        </a:lnSpc>
        <a:spcBef>
          <a:spcPct val="0"/>
        </a:spcBef>
        <a:buNone/>
        <a:defRPr sz="1028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34581" indent="-534581" algn="l" defTabSz="2138324" rtl="0" eaLnBrk="1" latinLnBrk="0" hangingPunct="1">
        <a:lnSpc>
          <a:spcPct val="90000"/>
        </a:lnSpc>
        <a:spcBef>
          <a:spcPts val="2339"/>
        </a:spcBef>
        <a:buFont typeface="Arial" panose="020B0604020202020204" pitchFamily="34" charset="0"/>
        <a:buChar char="•"/>
        <a:defRPr sz="6548" kern="1200">
          <a:solidFill>
            <a:schemeClr val="tx1"/>
          </a:solidFill>
          <a:latin typeface="+mn-lt"/>
          <a:ea typeface="+mn-ea"/>
          <a:cs typeface="+mn-cs"/>
        </a:defRPr>
      </a:lvl1pPr>
      <a:lvl2pPr marL="1603743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5612" kern="1200">
          <a:solidFill>
            <a:schemeClr val="tx1"/>
          </a:solidFill>
          <a:latin typeface="+mn-lt"/>
          <a:ea typeface="+mn-ea"/>
          <a:cs typeface="+mn-cs"/>
        </a:defRPr>
      </a:lvl2pPr>
      <a:lvl3pPr marL="2672906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677" kern="1200">
          <a:solidFill>
            <a:schemeClr val="tx1"/>
          </a:solidFill>
          <a:latin typeface="+mn-lt"/>
          <a:ea typeface="+mn-ea"/>
          <a:cs typeface="+mn-cs"/>
        </a:defRPr>
      </a:lvl3pPr>
      <a:lvl4pPr marL="3742068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4pPr>
      <a:lvl5pPr marL="4811230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5pPr>
      <a:lvl6pPr marL="5880392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6pPr>
      <a:lvl7pPr marL="6949554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7pPr>
      <a:lvl8pPr marL="8018717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8pPr>
      <a:lvl9pPr marL="9087879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1pPr>
      <a:lvl2pPr marL="1069162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2pPr>
      <a:lvl3pPr marL="2138324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3pPr>
      <a:lvl4pPr marL="3207487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4pPr>
      <a:lvl5pPr marL="4276649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5pPr>
      <a:lvl6pPr marL="5345811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6pPr>
      <a:lvl7pPr marL="6414973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7pPr>
      <a:lvl8pPr marL="7484135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8pPr>
      <a:lvl9pPr marL="8553298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oup 20"/>
          <p:cNvGrpSpPr/>
          <p:nvPr/>
        </p:nvGrpSpPr>
        <p:grpSpPr>
          <a:xfrm>
            <a:off x="1179095" y="4227900"/>
            <a:ext cx="19041986" cy="19811195"/>
            <a:chOff x="246800" y="1347537"/>
            <a:chExt cx="6435605" cy="7908758"/>
          </a:xfrm>
        </p:grpSpPr>
        <p:sp>
          <p:nvSpPr>
            <p:cNvPr id="19" name="Rounded Rectangle 18"/>
            <p:cNvSpPr/>
            <p:nvPr/>
          </p:nvSpPr>
          <p:spPr>
            <a:xfrm>
              <a:off x="4548368" y="7624097"/>
              <a:ext cx="468831" cy="237171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b="1" dirty="0">
                  <a:solidFill>
                    <a:schemeClr val="bg2">
                      <a:lumMod val="25000"/>
                    </a:schemeClr>
                  </a:solidFill>
                </a:rPr>
                <a:t>V 5/7</a:t>
              </a:r>
              <a:endParaRPr lang="en-US" sz="1800" b="1" dirty="0">
                <a:solidFill>
                  <a:schemeClr val="bg2">
                    <a:lumMod val="25000"/>
                  </a:schemeClr>
                </a:solidFill>
              </a:endParaRPr>
            </a:p>
          </p:txBody>
        </p:sp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46800" y="1347537"/>
              <a:ext cx="6318990" cy="7908758"/>
            </a:xfrm>
            <a:prstGeom prst="rect">
              <a:avLst/>
            </a:prstGeom>
          </p:spPr>
        </p:pic>
        <p:grpSp>
          <p:nvGrpSpPr>
            <p:cNvPr id="18" name="Group 17"/>
            <p:cNvGrpSpPr/>
            <p:nvPr/>
          </p:nvGrpSpPr>
          <p:grpSpPr>
            <a:xfrm>
              <a:off x="2841366" y="7175066"/>
              <a:ext cx="266457" cy="216334"/>
              <a:chOff x="2841366" y="7175066"/>
              <a:chExt cx="266457" cy="216334"/>
            </a:xfrm>
          </p:grpSpPr>
          <p:cxnSp>
            <p:nvCxnSpPr>
              <p:cNvPr id="22" name="Straight Connector 21"/>
              <p:cNvCxnSpPr/>
              <p:nvPr/>
            </p:nvCxnSpPr>
            <p:spPr>
              <a:xfrm>
                <a:off x="2841366" y="7278881"/>
                <a:ext cx="266457" cy="0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Connector 23"/>
              <p:cNvCxnSpPr/>
              <p:nvPr/>
            </p:nvCxnSpPr>
            <p:spPr>
              <a:xfrm>
                <a:off x="3105150" y="7175066"/>
                <a:ext cx="0" cy="216334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3" name="Group 12"/>
            <p:cNvGrpSpPr/>
            <p:nvPr/>
          </p:nvGrpSpPr>
          <p:grpSpPr>
            <a:xfrm>
              <a:off x="4484228" y="7195538"/>
              <a:ext cx="260358" cy="216334"/>
              <a:chOff x="4484228" y="7195538"/>
              <a:chExt cx="260358" cy="216334"/>
            </a:xfrm>
          </p:grpSpPr>
          <p:cxnSp>
            <p:nvCxnSpPr>
              <p:cNvPr id="35" name="Straight Connector 34"/>
              <p:cNvCxnSpPr/>
              <p:nvPr/>
            </p:nvCxnSpPr>
            <p:spPr>
              <a:xfrm>
                <a:off x="4484228" y="7299353"/>
                <a:ext cx="254008" cy="0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/>
              <p:cNvCxnSpPr/>
              <p:nvPr/>
            </p:nvCxnSpPr>
            <p:spPr>
              <a:xfrm>
                <a:off x="4738236" y="7195538"/>
                <a:ext cx="6350" cy="216334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" name="Group 4"/>
            <p:cNvGrpSpPr/>
            <p:nvPr/>
          </p:nvGrpSpPr>
          <p:grpSpPr>
            <a:xfrm>
              <a:off x="5888061" y="7234112"/>
              <a:ext cx="241019" cy="197284"/>
              <a:chOff x="5888060" y="7234112"/>
              <a:chExt cx="241019" cy="197284"/>
            </a:xfrm>
          </p:grpSpPr>
          <p:cxnSp>
            <p:nvCxnSpPr>
              <p:cNvPr id="39" name="Straight Connector 38"/>
              <p:cNvCxnSpPr/>
              <p:nvPr/>
            </p:nvCxnSpPr>
            <p:spPr>
              <a:xfrm>
                <a:off x="5888060" y="7331577"/>
                <a:ext cx="241019" cy="0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Connector 40"/>
              <p:cNvCxnSpPr/>
              <p:nvPr/>
            </p:nvCxnSpPr>
            <p:spPr>
              <a:xfrm>
                <a:off x="6129079" y="7234112"/>
                <a:ext cx="0" cy="197284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5" name="Rounded Rectangle 44"/>
            <p:cNvSpPr/>
            <p:nvPr/>
          </p:nvSpPr>
          <p:spPr>
            <a:xfrm>
              <a:off x="6050748" y="7681379"/>
              <a:ext cx="451592" cy="167973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800" b="1" dirty="0">
                  <a:solidFill>
                    <a:schemeClr val="bg2">
                      <a:lumMod val="25000"/>
                    </a:schemeClr>
                  </a:solidFill>
                </a:rPr>
                <a:t>V 5/6</a:t>
              </a:r>
              <a:endParaRPr lang="en-US" sz="1800" b="1" dirty="0">
                <a:solidFill>
                  <a:schemeClr val="bg2">
                    <a:lumMod val="25000"/>
                  </a:schemeClr>
                </a:solidFill>
              </a:endParaRPr>
            </a:p>
          </p:txBody>
        </p:sp>
        <p:sp>
          <p:nvSpPr>
            <p:cNvPr id="46" name="Rounded Rectangle 45"/>
            <p:cNvSpPr/>
            <p:nvPr/>
          </p:nvSpPr>
          <p:spPr>
            <a:xfrm>
              <a:off x="5825150" y="7983941"/>
              <a:ext cx="372169" cy="142689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>
                  <a:solidFill>
                    <a:schemeClr val="bg2">
                      <a:lumMod val="25000"/>
                    </a:schemeClr>
                  </a:solidFill>
                </a:rPr>
                <a:t>Tank 6</a:t>
              </a:r>
              <a:endParaRPr lang="en-US" sz="1800" dirty="0">
                <a:solidFill>
                  <a:schemeClr val="bg2">
                    <a:lumMod val="25000"/>
                  </a:schemeClr>
                </a:solidFill>
              </a:endParaRP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5958268" y="8400315"/>
              <a:ext cx="411683" cy="14744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b="1" dirty="0"/>
                <a:t>exit</a:t>
              </a:r>
              <a:endParaRPr lang="en-US" sz="1800" b="1" dirty="0"/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6054609" y="7503752"/>
              <a:ext cx="627796" cy="14744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b="1" dirty="0" err="1">
                  <a:solidFill>
                    <a:schemeClr val="bg2">
                      <a:lumMod val="25000"/>
                    </a:schemeClr>
                  </a:solidFill>
                </a:rPr>
                <a:t>Vaccum</a:t>
              </a:r>
              <a:r>
                <a:rPr lang="en-US" sz="1800" b="1" dirty="0">
                  <a:solidFill>
                    <a:schemeClr val="bg2">
                      <a:lumMod val="25000"/>
                    </a:schemeClr>
                  </a:solidFill>
                </a:rPr>
                <a:t> 1</a:t>
              </a:r>
              <a:endParaRPr lang="en-US" sz="1800" b="1" dirty="0">
                <a:solidFill>
                  <a:schemeClr val="bg2">
                    <a:lumMod val="25000"/>
                  </a:schemeClr>
                </a:solidFill>
              </a:endParaRP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3222184" y="7178398"/>
              <a:ext cx="389601" cy="2241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b="1" dirty="0">
                  <a:solidFill>
                    <a:schemeClr val="bg2">
                      <a:lumMod val="25000"/>
                    </a:schemeClr>
                  </a:solidFill>
                </a:rPr>
                <a:t>V 5</a:t>
              </a:r>
              <a:endParaRPr lang="en-US" sz="800" b="1" dirty="0">
                <a:solidFill>
                  <a:schemeClr val="bg2">
                    <a:lumMod val="25000"/>
                  </a:schemeClr>
                </a:solidFill>
              </a:endParaRPr>
            </a:p>
          </p:txBody>
        </p:sp>
        <p:pic>
          <p:nvPicPr>
            <p:cNvPr id="50" name="Picture 49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4720070" y="7178398"/>
              <a:ext cx="390178" cy="237765"/>
            </a:xfrm>
            <a:prstGeom prst="rect">
              <a:avLst/>
            </a:prstGeom>
          </p:spPr>
        </p:pic>
        <p:pic>
          <p:nvPicPr>
            <p:cNvPr id="51" name="Picture 50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099872" y="7205047"/>
              <a:ext cx="390178" cy="237765"/>
            </a:xfrm>
            <a:prstGeom prst="rect">
              <a:avLst/>
            </a:prstGeom>
          </p:spPr>
        </p:pic>
        <p:grpSp>
          <p:nvGrpSpPr>
            <p:cNvPr id="3" name="Group 2"/>
            <p:cNvGrpSpPr/>
            <p:nvPr/>
          </p:nvGrpSpPr>
          <p:grpSpPr>
            <a:xfrm>
              <a:off x="5989334" y="8208880"/>
              <a:ext cx="75063" cy="132317"/>
              <a:chOff x="5989333" y="8208879"/>
              <a:chExt cx="75063" cy="132317"/>
            </a:xfrm>
          </p:grpSpPr>
          <p:sp>
            <p:nvSpPr>
              <p:cNvPr id="54" name="Isosceles Triangle 53"/>
              <p:cNvSpPr/>
              <p:nvPr/>
            </p:nvSpPr>
            <p:spPr>
              <a:xfrm>
                <a:off x="5989492" y="8271364"/>
                <a:ext cx="74904" cy="69832"/>
              </a:xfrm>
              <a:prstGeom prst="triangle">
                <a:avLst/>
              </a:prstGeom>
              <a:solidFill>
                <a:schemeClr val="bg1"/>
              </a:solidFill>
              <a:ln w="3175">
                <a:solidFill>
                  <a:schemeClr val="tx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5" name="Isosceles Triangle 54"/>
              <p:cNvSpPr/>
              <p:nvPr/>
            </p:nvSpPr>
            <p:spPr>
              <a:xfrm rot="10800000">
                <a:off x="5989333" y="8208879"/>
                <a:ext cx="74904" cy="68883"/>
              </a:xfrm>
              <a:prstGeom prst="triangle">
                <a:avLst/>
              </a:prstGeom>
              <a:solidFill>
                <a:schemeClr val="bg1"/>
              </a:solidFill>
              <a:ln w="3175">
                <a:solidFill>
                  <a:schemeClr val="tx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57" name="TextBox 56"/>
            <p:cNvSpPr txBox="1"/>
            <p:nvPr/>
          </p:nvSpPr>
          <p:spPr>
            <a:xfrm>
              <a:off x="6044088" y="8214869"/>
              <a:ext cx="508215" cy="14744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b="1" dirty="0">
                  <a:solidFill>
                    <a:schemeClr val="bg2">
                      <a:lumMod val="25000"/>
                    </a:schemeClr>
                  </a:solidFill>
                </a:rPr>
                <a:t>V 6/out</a:t>
              </a:r>
              <a:endParaRPr lang="en-US" sz="1800" b="1" dirty="0">
                <a:solidFill>
                  <a:schemeClr val="bg2">
                    <a:lumMod val="25000"/>
                  </a:schemeClr>
                </a:solidFill>
              </a:endParaRP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668064" y="679001"/>
            <a:ext cx="20242821" cy="3195945"/>
            <a:chOff x="-5611906" y="-236177"/>
            <a:chExt cx="19731790" cy="3195945"/>
          </a:xfrm>
        </p:grpSpPr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44241" y="-236177"/>
              <a:ext cx="3905004" cy="910418"/>
            </a:xfrm>
            <a:prstGeom prst="rect">
              <a:avLst/>
            </a:prstGeom>
          </p:spPr>
        </p:pic>
        <p:pic>
          <p:nvPicPr>
            <p:cNvPr id="7" name="Picture 2" descr="AECENAR2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5611906" y="759667"/>
              <a:ext cx="12786364" cy="17746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Picture 2" descr="MEGBI_logo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08691" y="674241"/>
              <a:ext cx="2603217" cy="22123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" name="Text Box 2"/>
            <p:cNvSpPr txBox="1"/>
            <p:nvPr/>
          </p:nvSpPr>
          <p:spPr>
            <a:xfrm>
              <a:off x="10005083" y="334195"/>
              <a:ext cx="4114801" cy="2625573"/>
            </a:xfrm>
            <a:prstGeom prst="rect">
              <a:avLst/>
            </a:prstGeom>
            <a:solidFill>
              <a:schemeClr val="lt1"/>
            </a:solidFill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just">
                <a:lnSpc>
                  <a:spcPct val="120000"/>
                </a:lnSpc>
                <a:spcAft>
                  <a:spcPts val="400"/>
                </a:spcAft>
                <a:tabLst>
                  <a:tab pos="1260456" algn="l"/>
                </a:tabLst>
              </a:pPr>
              <a:r>
                <a:rPr lang="en-GB" sz="1800" dirty="0">
                  <a:latin typeface="Palatino Linotype" panose="02040502050505030304" pitchFamily="18" charset="0"/>
                  <a:ea typeface="Times New Roman" panose="02020603050405020304" pitchFamily="18" charset="0"/>
                  <a:cs typeface="Traditional Arabic" panose="02020603050405020304" pitchFamily="18" charset="-78"/>
                </a:rPr>
                <a:t> </a:t>
              </a:r>
              <a:endParaRPr lang="en-US" sz="1800" dirty="0">
                <a:latin typeface="Palatino Linotype" panose="02040502050505030304" pitchFamily="18" charset="0"/>
                <a:ea typeface="Times New Roman" panose="02020603050405020304" pitchFamily="18" charset="0"/>
                <a:cs typeface="Traditional Arabic" panose="02020603050405020304" pitchFamily="18" charset="-78"/>
              </a:endParaRPr>
            </a:p>
            <a:p>
              <a:pPr algn="just">
                <a:lnSpc>
                  <a:spcPct val="120000"/>
                </a:lnSpc>
                <a:spcAft>
                  <a:spcPts val="400"/>
                </a:spcAft>
                <a:tabLst>
                  <a:tab pos="1260456" algn="l"/>
                </a:tabLst>
              </a:pPr>
              <a:r>
                <a:rPr lang="en-GB" sz="1800" dirty="0">
                  <a:latin typeface="Palatino Linotype" panose="02040502050505030304" pitchFamily="18" charset="0"/>
                  <a:ea typeface="Times New Roman" panose="02020603050405020304" pitchFamily="18" charset="0"/>
                  <a:cs typeface="Traditional Arabic" panose="02020603050405020304" pitchFamily="18" charset="-78"/>
                </a:rPr>
                <a:t>MEGBI - Middle East Genetics and Biotechnology Institute</a:t>
              </a:r>
              <a:endParaRPr lang="en-US" sz="1800" dirty="0">
                <a:latin typeface="Palatino Linotype" panose="02040502050505030304" pitchFamily="18" charset="0"/>
                <a:ea typeface="Times New Roman" panose="02020603050405020304" pitchFamily="18" charset="0"/>
                <a:cs typeface="Traditional Arabic" panose="02020603050405020304" pitchFamily="18" charset="-78"/>
              </a:endParaRPr>
            </a:p>
            <a:p>
              <a:pPr algn="just" rtl="1">
                <a:lnSpc>
                  <a:spcPct val="120000"/>
                </a:lnSpc>
                <a:spcAft>
                  <a:spcPts val="400"/>
                </a:spcAft>
                <a:tabLst>
                  <a:tab pos="1260456" algn="l"/>
                </a:tabLst>
              </a:pPr>
              <a:r>
                <a:rPr lang="ar-LB" sz="1800" dirty="0">
                  <a:latin typeface="Palatino Linotype" panose="02040502050505030304" pitchFamily="18" charset="0"/>
                  <a:ea typeface="Times New Roman" panose="02020603050405020304" pitchFamily="18" charset="0"/>
                  <a:cs typeface="Traditional Arabic" panose="02020603050405020304" pitchFamily="18" charset="-78"/>
                </a:rPr>
                <a:t>مركز أبحاث للجينات والتقنية البيولوجية</a:t>
              </a:r>
              <a:endParaRPr lang="en-US" sz="1800" dirty="0">
                <a:latin typeface="Palatino Linotype" panose="02040502050505030304" pitchFamily="18" charset="0"/>
                <a:ea typeface="Times New Roman" panose="02020603050405020304" pitchFamily="18" charset="0"/>
                <a:cs typeface="Traditional Arabic" panose="02020603050405020304" pitchFamily="18" charset="-78"/>
              </a:endParaRPr>
            </a:p>
            <a:p>
              <a:pPr algn="just">
                <a:lnSpc>
                  <a:spcPct val="120000"/>
                </a:lnSpc>
                <a:spcAft>
                  <a:spcPts val="400"/>
                </a:spcAft>
                <a:tabLst>
                  <a:tab pos="1260456" algn="l"/>
                </a:tabLst>
              </a:pPr>
              <a:r>
                <a:rPr lang="de-DE" sz="1800" dirty="0">
                  <a:latin typeface="Palatino Linotype" panose="02040502050505030304" pitchFamily="18" charset="0"/>
                  <a:ea typeface="Times New Roman" panose="02020603050405020304" pitchFamily="18" charset="0"/>
                  <a:cs typeface="Traditional Arabic" panose="02020603050405020304" pitchFamily="18" charset="-78"/>
                </a:rPr>
                <a:t> </a:t>
              </a:r>
              <a:endParaRPr lang="en-US" sz="1800" dirty="0">
                <a:latin typeface="Palatino Linotype" panose="02040502050505030304" pitchFamily="18" charset="0"/>
                <a:ea typeface="Times New Roman" panose="02020603050405020304" pitchFamily="18" charset="0"/>
                <a:cs typeface="Traditional Arabic" panose="02020603050405020304" pitchFamily="18" charset="-78"/>
              </a:endParaRP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319657" y="10905383"/>
            <a:ext cx="274209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/>
              <a:t>1- Tank 1 :</a:t>
            </a:r>
          </a:p>
          <a:p>
            <a:pPr marL="111123" indent="-111123">
              <a:buFont typeface="Arial" panose="020B0604020202020204" pitchFamily="34" charset="0"/>
              <a:buChar char="•"/>
            </a:pPr>
            <a:r>
              <a:rPr lang="en-US" sz="1800" dirty="0"/>
              <a:t>Place 1013.5g of salicylic acid </a:t>
            </a:r>
          </a:p>
          <a:p>
            <a:pPr marL="111123" indent="-111123">
              <a:buFont typeface="Arial" panose="020B0604020202020204" pitchFamily="34" charset="0"/>
              <a:buChar char="•"/>
            </a:pPr>
            <a:r>
              <a:rPr lang="en-US" sz="1800" dirty="0"/>
              <a:t>Add 2.5L acetic anhydride</a:t>
            </a:r>
          </a:p>
          <a:p>
            <a:pPr marL="111123" indent="-111123">
              <a:buFont typeface="Arial" panose="020B0604020202020204" pitchFamily="34" charset="0"/>
              <a:buChar char="•"/>
            </a:pPr>
            <a:r>
              <a:rPr lang="en-US" sz="1800" dirty="0"/>
              <a:t>Add 125ml concentrated H2SO4 </a:t>
            </a:r>
          </a:p>
          <a:p>
            <a:pPr marL="111123" indent="-111123">
              <a:buFont typeface="Arial" panose="020B0604020202020204" pitchFamily="34" charset="0"/>
              <a:buChar char="•"/>
            </a:pPr>
            <a:r>
              <a:rPr lang="en-US" sz="1800" dirty="0"/>
              <a:t>Mix and heat to 85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º</a:t>
            </a:r>
            <a:r>
              <a:rPr lang="en-US" sz="1800" b="1" dirty="0"/>
              <a:t> </a:t>
            </a:r>
            <a:r>
              <a:rPr lang="en-US" sz="1800" dirty="0"/>
              <a:t>for at least 10min .</a:t>
            </a:r>
          </a:p>
          <a:p>
            <a:endParaRPr lang="en-US" sz="1800" dirty="0"/>
          </a:p>
        </p:txBody>
      </p:sp>
      <p:sp>
        <p:nvSpPr>
          <p:cNvPr id="12" name="TextBox 11"/>
          <p:cNvSpPr txBox="1"/>
          <p:nvPr/>
        </p:nvSpPr>
        <p:spPr>
          <a:xfrm>
            <a:off x="130767" y="14058105"/>
            <a:ext cx="311987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/>
              <a:t>2- Tank </a:t>
            </a:r>
            <a:endParaRPr lang="en-US" sz="1800" b="1" dirty="0"/>
          </a:p>
          <a:p>
            <a:r>
              <a:rPr lang="en-US" sz="1800" b="1" dirty="0">
                <a:solidFill>
                  <a:srgbClr val="002060"/>
                </a:solidFill>
              </a:rPr>
              <a:t>Open </a:t>
            </a:r>
            <a:r>
              <a:rPr lang="en-US" sz="1800" b="1" dirty="0">
                <a:solidFill>
                  <a:srgbClr val="002060"/>
                </a:solidFill>
              </a:rPr>
              <a:t>valve </a:t>
            </a:r>
            <a:r>
              <a:rPr lang="en-US" sz="1800" b="1" dirty="0">
                <a:solidFill>
                  <a:srgbClr val="002060"/>
                </a:solidFill>
              </a:rPr>
              <a:t>V1/2</a:t>
            </a:r>
            <a:endParaRPr lang="en-US" sz="1800" b="1" dirty="0">
              <a:solidFill>
                <a:srgbClr val="002060"/>
              </a:solidFill>
            </a:endParaRPr>
          </a:p>
          <a:p>
            <a:pPr marL="117473" indent="-117473">
              <a:buFont typeface="Arial" panose="020B0604020202020204" pitchFamily="34" charset="0"/>
              <a:buChar char="•"/>
            </a:pPr>
            <a:r>
              <a:rPr lang="en-US" sz="1800" dirty="0"/>
              <a:t>Cool down the mix to between 25- 28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º</a:t>
            </a:r>
            <a:r>
              <a:rPr lang="en-US" sz="1800" dirty="0"/>
              <a:t>.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520699" y="10234366"/>
            <a:ext cx="23295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/>
              <a:t>3- Tank 3 to tank 2 </a:t>
            </a:r>
            <a:r>
              <a:rPr lang="en-US" sz="1800" b="1" dirty="0"/>
              <a:t>: </a:t>
            </a:r>
          </a:p>
          <a:p>
            <a:r>
              <a:rPr lang="en-US" sz="1800" b="1" dirty="0">
                <a:solidFill>
                  <a:srgbClr val="002060"/>
                </a:solidFill>
              </a:rPr>
              <a:t>Open </a:t>
            </a:r>
            <a:r>
              <a:rPr lang="en-US" sz="1800" b="1" dirty="0">
                <a:solidFill>
                  <a:srgbClr val="002060"/>
                </a:solidFill>
              </a:rPr>
              <a:t>Valve </a:t>
            </a:r>
            <a:r>
              <a:rPr lang="en-US" sz="1800" b="1" dirty="0">
                <a:solidFill>
                  <a:srgbClr val="002060"/>
                </a:solidFill>
              </a:rPr>
              <a:t>V3/2</a:t>
            </a:r>
            <a:endParaRPr lang="en-US" sz="1800" dirty="0">
              <a:solidFill>
                <a:srgbClr val="002060"/>
              </a:solidFill>
            </a:endParaRPr>
          </a:p>
          <a:p>
            <a:pPr marL="117473" indent="-117473">
              <a:buFont typeface="Arial" panose="020B0604020202020204" pitchFamily="34" charset="0"/>
              <a:buChar char="•"/>
            </a:pPr>
            <a:r>
              <a:rPr lang="en-US" sz="1800" dirty="0"/>
              <a:t>Add 5L warm water </a:t>
            </a:r>
            <a:r>
              <a:rPr lang="en-US" sz="1800" b="1" dirty="0"/>
              <a:t> </a:t>
            </a:r>
            <a:r>
              <a:rPr lang="en-US" sz="1800" dirty="0"/>
              <a:t>.</a:t>
            </a:r>
          </a:p>
          <a:p>
            <a:endParaRPr lang="en-US" sz="1800" dirty="0"/>
          </a:p>
        </p:txBody>
      </p:sp>
      <p:sp>
        <p:nvSpPr>
          <p:cNvPr id="15" name="TextBox 14"/>
          <p:cNvSpPr txBox="1"/>
          <p:nvPr/>
        </p:nvSpPr>
        <p:spPr>
          <a:xfrm>
            <a:off x="7958286" y="12856250"/>
            <a:ext cx="335647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/>
              <a:t>4- Tank </a:t>
            </a:r>
            <a:r>
              <a:rPr lang="en-US" sz="1800" b="1" dirty="0"/>
              <a:t>2 to tank 4</a:t>
            </a:r>
            <a:endParaRPr lang="en-US" sz="1800" dirty="0"/>
          </a:p>
          <a:p>
            <a:r>
              <a:rPr lang="en-US" sz="1800" b="1" dirty="0">
                <a:solidFill>
                  <a:srgbClr val="002060"/>
                </a:solidFill>
              </a:rPr>
              <a:t>Open valve V2/4</a:t>
            </a:r>
          </a:p>
          <a:p>
            <a:pPr marL="117473" indent="-117473">
              <a:buFont typeface="Arial" panose="020B0604020202020204" pitchFamily="34" charset="0"/>
              <a:buChar char="•"/>
            </a:pPr>
            <a:r>
              <a:rPr lang="en-US" sz="1800" dirty="0"/>
              <a:t>Cool the mix about 20min in an ice bath with mixing .</a:t>
            </a:r>
          </a:p>
          <a:p>
            <a:pPr marL="117473" indent="-117473">
              <a:buFont typeface="Arial" panose="020B0604020202020204" pitchFamily="34" charset="0"/>
              <a:buChar char="•"/>
            </a:pPr>
            <a:r>
              <a:rPr lang="en-US" sz="1800" dirty="0"/>
              <a:t>Crystals are formed now.</a:t>
            </a:r>
          </a:p>
          <a:p>
            <a:endParaRPr lang="en-US" sz="1800" dirty="0"/>
          </a:p>
        </p:txBody>
      </p:sp>
      <p:sp>
        <p:nvSpPr>
          <p:cNvPr id="16" name="TextBox 15"/>
          <p:cNvSpPr txBox="1"/>
          <p:nvPr/>
        </p:nvSpPr>
        <p:spPr>
          <a:xfrm>
            <a:off x="4735746" y="15873499"/>
            <a:ext cx="367455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/>
              <a:t>5- Tank 4 to tank 5:</a:t>
            </a:r>
          </a:p>
          <a:p>
            <a:r>
              <a:rPr lang="en-US" sz="1800" b="1" dirty="0">
                <a:solidFill>
                  <a:srgbClr val="002060"/>
                </a:solidFill>
              </a:rPr>
              <a:t>Open valve </a:t>
            </a:r>
            <a:r>
              <a:rPr lang="en-US" sz="1800" b="1" dirty="0">
                <a:solidFill>
                  <a:srgbClr val="002060"/>
                </a:solidFill>
              </a:rPr>
              <a:t>V4/5, V5 and </a:t>
            </a:r>
            <a:r>
              <a:rPr lang="en-US" sz="1800" b="1" dirty="0">
                <a:solidFill>
                  <a:srgbClr val="002060"/>
                </a:solidFill>
              </a:rPr>
              <a:t>V5/6</a:t>
            </a:r>
            <a:endParaRPr lang="en-US" sz="1800" dirty="0"/>
          </a:p>
          <a:p>
            <a:pPr marL="117473" indent="-117473">
              <a:buFont typeface="Arial" panose="020B0604020202020204" pitchFamily="34" charset="0"/>
              <a:buChar char="•"/>
            </a:pPr>
            <a:r>
              <a:rPr lang="en-US" sz="1800" dirty="0"/>
              <a:t>let </a:t>
            </a:r>
            <a:r>
              <a:rPr lang="en-US" sz="1800" dirty="0"/>
              <a:t>the </a:t>
            </a:r>
            <a:r>
              <a:rPr lang="en-US" sz="1800" dirty="0"/>
              <a:t>vacuum filtration begin. </a:t>
            </a:r>
          </a:p>
          <a:p>
            <a:pPr marL="117473" indent="-117473">
              <a:buFont typeface="Arial" panose="020B0604020202020204" pitchFamily="34" charset="0"/>
              <a:buChar char="•"/>
            </a:pPr>
            <a:r>
              <a:rPr lang="en-US" sz="1800" dirty="0"/>
              <a:t>Aspirin crystals are now in tank </a:t>
            </a:r>
            <a:r>
              <a:rPr lang="en-US" sz="1800" dirty="0"/>
              <a:t>5.</a:t>
            </a:r>
            <a:endParaRPr lang="en-US" sz="1800" dirty="0"/>
          </a:p>
          <a:p>
            <a:endParaRPr lang="en-US" sz="1800" dirty="0"/>
          </a:p>
        </p:txBody>
      </p:sp>
      <p:sp>
        <p:nvSpPr>
          <p:cNvPr id="17" name="TextBox 16"/>
          <p:cNvSpPr txBox="1"/>
          <p:nvPr/>
        </p:nvSpPr>
        <p:spPr>
          <a:xfrm>
            <a:off x="5573170" y="21193776"/>
            <a:ext cx="283712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/>
              <a:t>6- filtrate discarding</a:t>
            </a:r>
          </a:p>
          <a:p>
            <a:r>
              <a:rPr lang="en-US" sz="1800" b="1" dirty="0">
                <a:solidFill>
                  <a:srgbClr val="002060"/>
                </a:solidFill>
              </a:rPr>
              <a:t>Open </a:t>
            </a:r>
            <a:r>
              <a:rPr lang="en-US" sz="1800" b="1" dirty="0">
                <a:solidFill>
                  <a:srgbClr val="002060"/>
                </a:solidFill>
              </a:rPr>
              <a:t>valve </a:t>
            </a:r>
            <a:r>
              <a:rPr lang="en-US" sz="1800" b="1" dirty="0">
                <a:solidFill>
                  <a:srgbClr val="002060"/>
                </a:solidFill>
              </a:rPr>
              <a:t>V6/out</a:t>
            </a:r>
            <a:endParaRPr lang="en-US" sz="1800" b="1" dirty="0">
              <a:solidFill>
                <a:srgbClr val="002060"/>
              </a:solidFill>
            </a:endParaRPr>
          </a:p>
          <a:p>
            <a:pPr marL="117473" indent="-117473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The filtrate is discarded </a:t>
            </a:r>
            <a:r>
              <a:rPr lang="en-US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from the tank 6  out of the system.</a:t>
            </a:r>
            <a:endParaRPr lang="en-US" sz="1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en-US" sz="1800" b="1" dirty="0">
                <a:solidFill>
                  <a:srgbClr val="002060"/>
                </a:solidFill>
              </a:rPr>
              <a:t>Close valve V5, V6/out, V4/5, and V5/6 </a:t>
            </a:r>
          </a:p>
          <a:p>
            <a:endParaRPr lang="en-US" sz="1800" dirty="0"/>
          </a:p>
        </p:txBody>
      </p:sp>
      <p:sp>
        <p:nvSpPr>
          <p:cNvPr id="20" name="TextBox 19"/>
          <p:cNvSpPr txBox="1"/>
          <p:nvPr/>
        </p:nvSpPr>
        <p:spPr>
          <a:xfrm>
            <a:off x="15183005" y="13043559"/>
            <a:ext cx="413454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/>
              <a:t>7</a:t>
            </a:r>
            <a:r>
              <a:rPr lang="en-US" sz="1800" b="1" dirty="0"/>
              <a:t>- </a:t>
            </a:r>
            <a:r>
              <a:rPr lang="en-US" sz="1800" b="1" dirty="0"/>
              <a:t>Tank </a:t>
            </a:r>
            <a:r>
              <a:rPr lang="en-US" sz="1800" b="1" dirty="0"/>
              <a:t>5:</a:t>
            </a:r>
            <a:endParaRPr lang="en-US" sz="1800" b="1" dirty="0"/>
          </a:p>
          <a:p>
            <a:r>
              <a:rPr lang="en-US" sz="1800" b="1" dirty="0">
                <a:solidFill>
                  <a:srgbClr val="002060"/>
                </a:solidFill>
              </a:rPr>
              <a:t>Open </a:t>
            </a:r>
            <a:r>
              <a:rPr lang="en-US" sz="1800" b="1" dirty="0">
                <a:solidFill>
                  <a:srgbClr val="002060"/>
                </a:solidFill>
              </a:rPr>
              <a:t>valve </a:t>
            </a:r>
            <a:r>
              <a:rPr lang="en-US" sz="1800" b="1" dirty="0">
                <a:solidFill>
                  <a:srgbClr val="002060"/>
                </a:solidFill>
              </a:rPr>
              <a:t>V3/5</a:t>
            </a:r>
          </a:p>
          <a:p>
            <a:pPr marL="57149" indent="-57149">
              <a:buFont typeface="Arial" panose="020B0604020202020204" pitchFamily="34" charset="0"/>
              <a:buChar char="•"/>
            </a:pPr>
            <a:r>
              <a:rPr lang="en-US" sz="1800" dirty="0"/>
              <a:t>The </a:t>
            </a:r>
            <a:r>
              <a:rPr lang="en-US" sz="1800" dirty="0"/>
              <a:t>obtained aspirin crystals are re-dissolved with 30L warm water for about 20 min</a:t>
            </a:r>
            <a:r>
              <a:rPr lang="en-US" sz="1800" dirty="0"/>
              <a:t>.</a:t>
            </a:r>
          </a:p>
          <a:p>
            <a:r>
              <a:rPr lang="en-US" sz="1800" b="1" dirty="0">
                <a:solidFill>
                  <a:srgbClr val="002060"/>
                </a:solidFill>
              </a:rPr>
              <a:t>Open valve </a:t>
            </a:r>
            <a:r>
              <a:rPr lang="en-US" sz="1800" b="1" dirty="0">
                <a:solidFill>
                  <a:srgbClr val="002060"/>
                </a:solidFill>
              </a:rPr>
              <a:t>V5 and  </a:t>
            </a:r>
            <a:r>
              <a:rPr lang="en-US" sz="1800" b="1" dirty="0">
                <a:solidFill>
                  <a:srgbClr val="002060"/>
                </a:solidFill>
              </a:rPr>
              <a:t>valve </a:t>
            </a:r>
            <a:r>
              <a:rPr lang="en-US" sz="1800" b="1" dirty="0">
                <a:solidFill>
                  <a:srgbClr val="002060"/>
                </a:solidFill>
              </a:rPr>
              <a:t>V5/7</a:t>
            </a:r>
            <a:endParaRPr lang="en-US" sz="1800" b="1" dirty="0">
              <a:solidFill>
                <a:srgbClr val="002060"/>
              </a:solidFill>
            </a:endParaRPr>
          </a:p>
          <a:p>
            <a:endParaRPr lang="en-US" sz="1800" b="1" dirty="0">
              <a:solidFill>
                <a:srgbClr val="002060"/>
              </a:solidFill>
            </a:endParaRPr>
          </a:p>
          <a:p>
            <a:endParaRPr lang="en-US" sz="1800" dirty="0"/>
          </a:p>
        </p:txBody>
      </p:sp>
      <p:sp>
        <p:nvSpPr>
          <p:cNvPr id="42" name="TextBox 41"/>
          <p:cNvSpPr txBox="1"/>
          <p:nvPr/>
        </p:nvSpPr>
        <p:spPr>
          <a:xfrm>
            <a:off x="13430362" y="21798641"/>
            <a:ext cx="346403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>
                <a:solidFill>
                  <a:schemeClr val="bg2">
                    <a:lumMod val="10000"/>
                  </a:schemeClr>
                </a:solidFill>
              </a:rPr>
              <a:t>8</a:t>
            </a:r>
            <a:r>
              <a:rPr lang="en-US" sz="1800" b="1" dirty="0">
                <a:solidFill>
                  <a:schemeClr val="bg2">
                    <a:lumMod val="10000"/>
                  </a:schemeClr>
                </a:solidFill>
              </a:rPr>
              <a:t>- </a:t>
            </a:r>
            <a:r>
              <a:rPr lang="en-US" sz="1800" b="1" dirty="0">
                <a:solidFill>
                  <a:schemeClr val="bg2">
                    <a:lumMod val="10000"/>
                  </a:schemeClr>
                </a:solidFill>
              </a:rPr>
              <a:t>Tank </a:t>
            </a:r>
            <a:r>
              <a:rPr lang="en-US" sz="1800" b="1" dirty="0">
                <a:solidFill>
                  <a:schemeClr val="bg2">
                    <a:lumMod val="10000"/>
                  </a:schemeClr>
                </a:solidFill>
              </a:rPr>
              <a:t>7 </a:t>
            </a:r>
            <a:r>
              <a:rPr lang="en-US" sz="1800" b="1" dirty="0">
                <a:solidFill>
                  <a:schemeClr val="bg2">
                    <a:lumMod val="10000"/>
                  </a:schemeClr>
                </a:solidFill>
              </a:rPr>
              <a:t>to </a:t>
            </a:r>
            <a:r>
              <a:rPr lang="en-US" sz="1800" b="1" dirty="0">
                <a:solidFill>
                  <a:schemeClr val="bg2">
                    <a:lumMod val="10000"/>
                  </a:schemeClr>
                </a:solidFill>
              </a:rPr>
              <a:t>4</a:t>
            </a:r>
          </a:p>
          <a:p>
            <a:r>
              <a:rPr lang="en-US" sz="1800" b="1" dirty="0">
                <a:solidFill>
                  <a:srgbClr val="002060"/>
                </a:solidFill>
              </a:rPr>
              <a:t>Open valve V7/4</a:t>
            </a:r>
            <a:endParaRPr lang="en-US" sz="1800" b="1" dirty="0">
              <a:solidFill>
                <a:schemeClr val="bg2">
                  <a:lumMod val="10000"/>
                </a:schemeClr>
              </a:solidFill>
            </a:endParaRPr>
          </a:p>
          <a:p>
            <a:pPr marL="114298" indent="-114298">
              <a:buFont typeface="Arial" panose="020B0604020202020204" pitchFamily="34" charset="0"/>
              <a:buChar char="•"/>
            </a:pPr>
            <a:r>
              <a:rPr lang="en-US" sz="1800" dirty="0"/>
              <a:t>The </a:t>
            </a:r>
            <a:r>
              <a:rPr lang="en-US" sz="1800" dirty="0"/>
              <a:t>solution is pumped now from tank </a:t>
            </a:r>
            <a:r>
              <a:rPr lang="en-US" sz="1800" dirty="0"/>
              <a:t>7 </a:t>
            </a:r>
            <a:r>
              <a:rPr lang="en-US" sz="1800" dirty="0"/>
              <a:t>to tank 4 for the second </a:t>
            </a:r>
            <a:r>
              <a:rPr lang="en-US" sz="1800" dirty="0"/>
              <a:t>crystallization</a:t>
            </a:r>
          </a:p>
          <a:p>
            <a:pPr marL="457193" indent="-457193"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sp>
        <p:nvSpPr>
          <p:cNvPr id="43" name="TextBox 42"/>
          <p:cNvSpPr txBox="1"/>
          <p:nvPr/>
        </p:nvSpPr>
        <p:spPr>
          <a:xfrm>
            <a:off x="18785784" y="14719337"/>
            <a:ext cx="238988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9</a:t>
            </a:r>
            <a:r>
              <a:rPr lang="en-US" sz="1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-Tank </a:t>
            </a:r>
            <a:r>
              <a:rPr lang="en-US" sz="1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4:</a:t>
            </a:r>
          </a:p>
          <a:p>
            <a:pPr marL="114298" indent="-114298">
              <a:buFont typeface="Arial" panose="020B0604020202020204" pitchFamily="34" charset="0"/>
              <a:buChar char="•"/>
            </a:pPr>
            <a:r>
              <a:rPr lang="en-US" sz="1800" dirty="0"/>
              <a:t>Re-cool the mix about 20 min in the ice bath with mixing.</a:t>
            </a:r>
          </a:p>
          <a:p>
            <a:r>
              <a:rPr lang="en-US" sz="1800" b="1" dirty="0">
                <a:solidFill>
                  <a:srgbClr val="002060"/>
                </a:solidFill>
              </a:rPr>
              <a:t>Open </a:t>
            </a:r>
            <a:r>
              <a:rPr lang="en-US" sz="1800" b="1" dirty="0">
                <a:solidFill>
                  <a:srgbClr val="002060"/>
                </a:solidFill>
              </a:rPr>
              <a:t>valve V4/5 </a:t>
            </a:r>
            <a:r>
              <a:rPr lang="en-US" sz="1800" dirty="0"/>
              <a:t>for the final </a:t>
            </a:r>
            <a:r>
              <a:rPr lang="en-US" sz="1800" dirty="0"/>
              <a:t> vacuum </a:t>
            </a:r>
            <a:r>
              <a:rPr lang="en-US" sz="1800" dirty="0"/>
              <a:t>filtration.</a:t>
            </a:r>
          </a:p>
          <a:p>
            <a:endParaRPr lang="en-US" sz="1800" dirty="0"/>
          </a:p>
        </p:txBody>
      </p:sp>
      <p:sp>
        <p:nvSpPr>
          <p:cNvPr id="44" name="TextBox 43"/>
          <p:cNvSpPr txBox="1"/>
          <p:nvPr/>
        </p:nvSpPr>
        <p:spPr>
          <a:xfrm>
            <a:off x="19317554" y="17964380"/>
            <a:ext cx="195373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/>
              <a:t>10- Tank </a:t>
            </a:r>
            <a:r>
              <a:rPr lang="en-US" sz="1800" b="1" dirty="0"/>
              <a:t>6</a:t>
            </a:r>
            <a:r>
              <a:rPr lang="en-US" sz="1800" b="1" dirty="0"/>
              <a:t> </a:t>
            </a:r>
            <a:r>
              <a:rPr lang="en-US" sz="1800" b="1" dirty="0"/>
              <a:t>:</a:t>
            </a:r>
          </a:p>
          <a:p>
            <a:r>
              <a:rPr lang="en-US" sz="1800" b="1" dirty="0">
                <a:solidFill>
                  <a:srgbClr val="002060"/>
                </a:solidFill>
              </a:rPr>
              <a:t>Open valve </a:t>
            </a:r>
            <a:r>
              <a:rPr lang="en-US" sz="1800" b="1" dirty="0">
                <a:solidFill>
                  <a:srgbClr val="002060"/>
                </a:solidFill>
              </a:rPr>
              <a:t>V5/6 and V 6/out</a:t>
            </a:r>
            <a:endParaRPr lang="en-US" sz="1800" b="1" dirty="0">
              <a:solidFill>
                <a:srgbClr val="002060"/>
              </a:solidFill>
            </a:endParaRPr>
          </a:p>
          <a:p>
            <a:pPr marL="115886" indent="-115886">
              <a:buFont typeface="Arial" panose="020B0604020202020204" pitchFamily="34" charset="0"/>
              <a:buChar char="•"/>
            </a:pPr>
            <a:r>
              <a:rPr lang="en-US" sz="1800" dirty="0"/>
              <a:t>Crude </a:t>
            </a:r>
            <a:r>
              <a:rPr lang="en-US" sz="1800" dirty="0"/>
              <a:t>Aspirin crystals are harvested  </a:t>
            </a:r>
            <a:r>
              <a:rPr lang="en-US" sz="1800" dirty="0"/>
              <a:t>from tank 5 and </a:t>
            </a:r>
            <a:r>
              <a:rPr lang="en-US" sz="1800" dirty="0"/>
              <a:t>ready to be dry, tested and compressed </a:t>
            </a:r>
            <a:r>
              <a:rPr lang="en-US" sz="1800" dirty="0"/>
              <a:t>for the market</a:t>
            </a:r>
            <a:endParaRPr lang="en-US" sz="1800" dirty="0"/>
          </a:p>
        </p:txBody>
      </p:sp>
      <p:sp>
        <p:nvSpPr>
          <p:cNvPr id="40" name="TextBox 39"/>
          <p:cNvSpPr txBox="1"/>
          <p:nvPr/>
        </p:nvSpPr>
        <p:spPr>
          <a:xfrm>
            <a:off x="11476587" y="4688419"/>
            <a:ext cx="7210936" cy="69865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12- Sterilization system:</a:t>
            </a:r>
          </a:p>
          <a:p>
            <a:pPr marL="285745" indent="-285745">
              <a:buFont typeface="Arial" panose="020B0604020202020204" pitchFamily="34" charset="0"/>
              <a:buChar char="•"/>
            </a:pPr>
            <a:r>
              <a:rPr lang="en-US" sz="2800" dirty="0"/>
              <a:t>Close all the presented valves</a:t>
            </a:r>
          </a:p>
          <a:p>
            <a:pPr marL="285745" indent="-285745">
              <a:buFont typeface="Arial" panose="020B0604020202020204" pitchFamily="34" charset="0"/>
              <a:buChar char="•"/>
            </a:pPr>
            <a:r>
              <a:rPr lang="en-US" sz="2800" dirty="0"/>
              <a:t>Open valve V1/2 (T=120 P=1.5 bar)</a:t>
            </a:r>
          </a:p>
          <a:p>
            <a:pPr marL="285745" indent="-285745">
              <a:buFont typeface="Arial" panose="020B0604020202020204" pitchFamily="34" charset="0"/>
              <a:buChar char="•"/>
            </a:pPr>
            <a:r>
              <a:rPr lang="en-US" sz="2800" dirty="0"/>
              <a:t>Close valve V1/2</a:t>
            </a:r>
          </a:p>
          <a:p>
            <a:pPr marL="285745" indent="-285745">
              <a:buFont typeface="Arial" panose="020B0604020202020204" pitchFamily="34" charset="0"/>
              <a:buChar char="•"/>
            </a:pPr>
            <a:r>
              <a:rPr lang="en-US" sz="2800" dirty="0"/>
              <a:t>Open valve V3/2 (T=120 P=1.5 bar)</a:t>
            </a:r>
          </a:p>
          <a:p>
            <a:pPr marL="285745" indent="-285745">
              <a:buFont typeface="Arial" panose="020B0604020202020204" pitchFamily="34" charset="0"/>
              <a:buChar char="•"/>
            </a:pPr>
            <a:r>
              <a:rPr lang="en-US" sz="2800" dirty="0"/>
              <a:t>Close valve V3/2</a:t>
            </a:r>
          </a:p>
          <a:p>
            <a:pPr marL="285745" indent="-285745">
              <a:buFont typeface="Arial" panose="020B0604020202020204" pitchFamily="34" charset="0"/>
              <a:buChar char="•"/>
            </a:pPr>
            <a:r>
              <a:rPr lang="en-US" sz="2800" dirty="0"/>
              <a:t>Open valve V3/2 (T=120 P=1.5 bar) for second time </a:t>
            </a:r>
          </a:p>
          <a:p>
            <a:pPr marL="285745" indent="-285745">
              <a:buFont typeface="Arial" panose="020B0604020202020204" pitchFamily="34" charset="0"/>
              <a:buChar char="•"/>
            </a:pPr>
            <a:r>
              <a:rPr lang="en-US" sz="2800" dirty="0"/>
              <a:t>Close valve V3/2</a:t>
            </a:r>
          </a:p>
          <a:p>
            <a:pPr marL="285745" indent="-285745">
              <a:buFont typeface="Arial" panose="020B0604020202020204" pitchFamily="34" charset="0"/>
              <a:buChar char="•"/>
            </a:pPr>
            <a:r>
              <a:rPr lang="en-US" sz="2800" dirty="0"/>
              <a:t>Open </a:t>
            </a:r>
            <a:r>
              <a:rPr lang="en-US" sz="2800" dirty="0"/>
              <a:t>valve V2/4 (T=120 P=1.5 bar</a:t>
            </a:r>
            <a:r>
              <a:rPr lang="en-US" sz="2800" dirty="0"/>
              <a:t>)</a:t>
            </a:r>
            <a:endParaRPr lang="en-US" sz="2800" dirty="0"/>
          </a:p>
          <a:p>
            <a:pPr marL="285745" indent="-285745">
              <a:buFont typeface="Arial" panose="020B0604020202020204" pitchFamily="34" charset="0"/>
              <a:buChar char="•"/>
            </a:pPr>
            <a:r>
              <a:rPr lang="en-US" sz="2800" dirty="0"/>
              <a:t>Close valve </a:t>
            </a:r>
            <a:r>
              <a:rPr lang="en-US" sz="2800" dirty="0"/>
              <a:t>V2/4</a:t>
            </a:r>
          </a:p>
          <a:p>
            <a:pPr marL="285745" indent="-285745">
              <a:buFont typeface="Arial" panose="020B0604020202020204" pitchFamily="34" charset="0"/>
              <a:buChar char="•"/>
            </a:pPr>
            <a:r>
              <a:rPr lang="en-US" sz="2800" dirty="0"/>
              <a:t>Open </a:t>
            </a:r>
            <a:r>
              <a:rPr lang="en-US" sz="2800" dirty="0"/>
              <a:t>valve </a:t>
            </a:r>
            <a:r>
              <a:rPr lang="en-US" sz="2800" dirty="0"/>
              <a:t>V7/4 </a:t>
            </a:r>
            <a:r>
              <a:rPr lang="en-US" sz="2800" dirty="0"/>
              <a:t>(T=120 P=1.5 bar)</a:t>
            </a:r>
          </a:p>
          <a:p>
            <a:pPr marL="285745" indent="-285745">
              <a:buFont typeface="Arial" panose="020B0604020202020204" pitchFamily="34" charset="0"/>
              <a:buChar char="•"/>
            </a:pPr>
            <a:r>
              <a:rPr lang="en-US" sz="2800" dirty="0"/>
              <a:t>Close valve </a:t>
            </a:r>
            <a:r>
              <a:rPr lang="en-US" sz="2800" dirty="0"/>
              <a:t>V7/4</a:t>
            </a:r>
          </a:p>
          <a:p>
            <a:pPr marL="285745" indent="-285745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285745" indent="-285745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285745" indent="-285745">
              <a:buFont typeface="Arial" panose="020B0604020202020204" pitchFamily="34" charset="0"/>
              <a:buChar char="•"/>
            </a:pPr>
            <a:endParaRPr lang="en-US" sz="2800" dirty="0"/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27ACD66A-BE0B-E12F-0EE1-F2846BD6726A}"/>
              </a:ext>
            </a:extLst>
          </p:cNvPr>
          <p:cNvSpPr txBox="1"/>
          <p:nvPr/>
        </p:nvSpPr>
        <p:spPr>
          <a:xfrm>
            <a:off x="6619667" y="24018212"/>
            <a:ext cx="91971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b="1" dirty="0"/>
              <a:t>Figure 1 : </a:t>
            </a:r>
            <a:r>
              <a:rPr lang="en-US" sz="1800" b="1" dirty="0"/>
              <a:t>Dynamic view </a:t>
            </a:r>
            <a:r>
              <a:rPr lang="en-US" sz="1800" b="1" dirty="0"/>
              <a:t>of </a:t>
            </a:r>
            <a:r>
              <a:rPr lang="en-US" sz="1800" b="1" dirty="0"/>
              <a:t>pilot plant aspirin production system</a:t>
            </a:r>
            <a:endParaRPr 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36651249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202</TotalTime>
  <Words>337</Words>
  <Application>Microsoft Office PowerPoint</Application>
  <PresentationFormat>Custom</PresentationFormat>
  <Paragraphs>62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Palatino Linotype</vt:lpstr>
      <vt:lpstr>Times New Roman</vt:lpstr>
      <vt:lpstr>Traditional Arabic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hind</dc:creator>
  <cp:lastModifiedBy>hind</cp:lastModifiedBy>
  <cp:revision>20</cp:revision>
  <dcterms:created xsi:type="dcterms:W3CDTF">2022-12-28T07:54:33Z</dcterms:created>
  <dcterms:modified xsi:type="dcterms:W3CDTF">2022-12-28T11:18:59Z</dcterms:modified>
</cp:coreProperties>
</file>