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6240E-230E-4082-97B5-C32A70B11E5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76839-1A98-4577-939B-7555A0DB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7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4B63D-1ECF-4379-BE6D-4A4300EBF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82F51-EBCD-4420-A841-726265A8A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B9A78-7F23-49C1-917E-9F37C416C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353-207F-421F-8D0F-F9D26DE55E62}" type="datetime8">
              <a:rPr lang="ar-LB" smtClean="0"/>
              <a:t>11 كانون الأول، 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67BE7-4DAE-440C-8E30-90616F2F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NLAP Waste to Electricity Demonstration Cycle, Dec 2020                    Dr. Samir Mourad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08195-F067-4BCE-86C4-7105D8B1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30C8-5D2B-4375-970A-A209F903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2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25B1-3410-4590-97E2-78CC079A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645D3-FDDC-486B-A54F-831810597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2191-7CA6-4001-AA95-BA5083D7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F09-0C86-4C4D-ACAB-9A07A548BB18}" type="datetime8">
              <a:rPr lang="ar-LB" smtClean="0"/>
              <a:t>11 كانون الأول، 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9B608-B5D9-4924-815B-6A74F432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NLAP Waste to Electricity Demonstration Cycle, Dec 2020                    Dr. Samir Mourad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5C897-B53B-4761-93B1-4587CB0B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30C8-5D2B-4375-970A-A209F903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9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F8AABA-DE86-4A96-A842-7707B65D7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A6FEE-DA9A-4221-BB48-C884B0A02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3DF9-ED57-482E-BFF3-02DEB358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7319-7AEA-4EAC-9330-8CB6B94D250B}" type="datetime8">
              <a:rPr lang="ar-LB" smtClean="0"/>
              <a:t>11 كانون الأول، 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8341D-638D-4AF5-AFFA-D282B655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NLAP Waste to Electricity Demonstration Cycle, Dec 2020                    Dr. Samir Mourad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27F9E-6623-4B5D-B22E-22904E13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30C8-5D2B-4375-970A-A209F903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8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C329-56D2-45D0-8EF1-0C3823DD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F4FBD-A5DF-4C39-8264-80FF1FDCE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69812-3FF6-4251-BB70-7A368F85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DD99-45B4-4650-B1F0-54FAFE7B2EBE}" type="datetime8">
              <a:rPr lang="ar-LB" smtClean="0"/>
              <a:t>11 كانون الأول، 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EDE57-5332-4D37-ADA1-43A594D4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NLAP Waste to Electricity Demonstration Cycle, Dec 2020                    Dr. Samir Mourad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18B1C-25E1-4B76-AD1C-E1E4B63A4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30C8-5D2B-4375-970A-A209F903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0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F6518-556F-4501-8F0D-6FEA8DE15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61053-64F1-4239-9BDA-6A778FB0F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A73A7-4D4E-4E22-BBE3-73113CA38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81C0-4F8C-44B6-AE6A-E4F94380501C}" type="datetime8">
              <a:rPr lang="ar-LB" smtClean="0"/>
              <a:t>11 كانون الأول، 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A564A-A1AC-4FF2-93F2-D3CD3101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NLAP Waste to Electricity Demonstration Cycle, Dec 2020                    Dr. Samir Mourad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88649-2681-452D-80D1-8EAACA10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30C8-5D2B-4375-970A-A209F903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3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513AB-C16E-4B0B-92FA-469577C3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E4226-5718-47AD-8F57-90E4F32A6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53FC5-4B9A-483E-9C7F-160C6BEC9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E6FA0-D05B-4DDC-9555-60C2FAED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8CF-5978-4562-A4DE-8888B4CFA459}" type="datetime8">
              <a:rPr lang="ar-LB" smtClean="0"/>
              <a:t>11 كانون الأول، 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7957C-1FC3-46AA-9EBC-38A227FA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NLAP Waste to Electricity Demonstration Cycle, Dec 2020                    Dr. Samir Mourad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435DF-34A8-47B6-9FFC-45B2E2CE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30C8-5D2B-4375-970A-A209F903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6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C1EB2-5649-4178-9424-C1E823D2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1178A-AFB2-4B65-AF56-8D633BE32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573C5-7CFA-4299-BB47-7895DFB27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3ACC0-9CF1-4B88-A204-DB4DAE2BC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FEB7E4-A911-41E4-8526-C33621600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B71FE-8AFD-4911-B69A-F2A48B21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0604-2C3D-49EA-BE93-C63E99550C5D}" type="datetime8">
              <a:rPr lang="ar-LB" smtClean="0"/>
              <a:t>11 كانون الأول، 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EAB466-4E34-48EA-948D-DBEF67413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NLAP Waste to Electricity Demonstration Cycle, Dec 2020                    Dr. Samir Mourad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1441CE-52CF-43EC-9BD5-EB16A901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30C8-5D2B-4375-970A-A209F903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7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FED9-C66E-44D2-A965-CECA62A0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BD1DE-A004-4353-997D-02268595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1E9A-6DC8-4596-9FAE-D158D2F80138}" type="datetime8">
              <a:rPr lang="ar-LB" smtClean="0"/>
              <a:t>11 كانون الأول، 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EF801-C4EC-447B-B2B4-EFB3F633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NLAP Waste to Electricity Demonstration Cycle, Dec 2020                    Dr. Samir Mourad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7C1DE-EA68-4CBD-9CB5-043F8C39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30C8-5D2B-4375-970A-A209F903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3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E88C1-085A-4E9D-B75C-52AA1D98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A64C-B8EB-49BE-B00A-659D381C0D64}" type="datetime8">
              <a:rPr lang="ar-LB" smtClean="0"/>
              <a:t>11 كانون الأول، 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22BEFB-E0FA-47FE-9167-351C0C16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NLAP Waste to Electricity Demonstration Cycle, Dec 2020                    Dr. Samir Mourad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7FF2D-3C13-43B7-B811-28D692D2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30C8-5D2B-4375-970A-A209F903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1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6BDAB-A387-47F0-A092-B73FFC1B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F2E31-C490-4E1A-9715-BCDFB5C7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77C59-026B-44DF-B87E-1291735DF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CE021-5783-4BCB-A057-DCE2339D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2D25-C275-4E98-B551-D6F5088F3214}" type="datetime8">
              <a:rPr lang="ar-LB" smtClean="0"/>
              <a:t>11 كانون الأول، 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C824F-4EBA-4DEB-AEBE-B9F92B49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NLAP Waste to Electricity Demonstration Cycle, Dec 2020                    Dr. Samir Mourad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2312C-6FB5-4FB0-81B3-17DDEF81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30C8-5D2B-4375-970A-A209F903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6C29-0BDF-4EA7-82A7-A9C57352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55A695-DCAA-423F-A393-EC5769514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685D5-4940-4D67-B868-78CAAC999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099BC-E1C6-46A2-84EA-1F6603F1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8C24-E9A4-44EC-AA4A-F31B1A3E4A81}" type="datetime8">
              <a:rPr lang="ar-LB" smtClean="0"/>
              <a:t>11 كانون الأول، 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6EB00-8877-4699-9F2E-AE8584447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NLAP Waste to Electricity Demonstration Cycle, Dec 2020                    Dr. Samir Mourad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BAD2C-8472-4E90-912E-3A4E2488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30C8-5D2B-4375-970A-A209F903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3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C168F2-34D8-4B64-B49F-0E3E09A1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1A70A-CA9B-413A-8857-DE68EE14E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259D8-6EA8-41E3-8839-E65CB5F0D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BC2F0-A536-49DC-8B33-245780F1229B}" type="datetime8">
              <a:rPr lang="ar-LB" smtClean="0"/>
              <a:t>11 كانون الأول، 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48344-17EA-4528-87D3-7630A44D0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NLAP Waste to Electricity Demonstration Cycle, Dec 2020                    Dr. Samir Mourad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395D1-CD42-4FC9-B535-C4ED38D4E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F30C8-5D2B-4375-970A-A209F903D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2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58F5-C433-4D65-88F9-109E51AB7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8553"/>
            <a:ext cx="9144000" cy="1176339"/>
          </a:xfrm>
        </p:spPr>
        <p:txBody>
          <a:bodyPr>
            <a:normAutofit/>
          </a:bodyPr>
          <a:lstStyle/>
          <a:p>
            <a:r>
              <a:rPr lang="ar-LB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محطة لمعالجة النفايات ولتوليد الطاقة الكهربائية</a:t>
            </a:r>
            <a:endParaRPr lang="en-US" sz="4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2B712-38BC-4D23-B809-B634D0692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24707"/>
          </a:xfrm>
        </p:spPr>
        <p:txBody>
          <a:bodyPr/>
          <a:lstStyle/>
          <a:p>
            <a:r>
              <a:rPr lang="en-US" sz="2400" dirty="0"/>
              <a:t>NLAP-WEDC Waste to Electricity Demonstration Cycle</a:t>
            </a:r>
          </a:p>
          <a:p>
            <a:r>
              <a:rPr lang="en-US" dirty="0"/>
              <a:t>(Actual Status December 2020, TODOs for 2021, Timeline, Costs)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80338-77F5-49F0-956A-01B894455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37" y="199658"/>
            <a:ext cx="2371725" cy="409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0DA602-0410-4132-9231-9E336D1D8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9"/>
          <a:stretch/>
        </p:blipFill>
        <p:spPr>
          <a:xfrm>
            <a:off x="9416897" y="37917"/>
            <a:ext cx="2502206" cy="16557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A8E1B4-0257-421A-905F-7AE0B7F74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9" y="199658"/>
            <a:ext cx="4016516" cy="1655762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DA89806-823C-4FC8-A9DE-8FC7DEE2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A723-2165-4A18-88F6-08D1095661C8}" type="datetime8">
              <a:rPr lang="ar-LB" smtClean="0"/>
              <a:t>11 كانون الأول، 20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332CA17-2E55-40CC-8142-5BB626E6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4007" y="6293217"/>
            <a:ext cx="4106593" cy="365125"/>
          </a:xfrm>
        </p:spPr>
        <p:txBody>
          <a:bodyPr/>
          <a:lstStyle/>
          <a:p>
            <a:r>
              <a:rPr lang="en-US"/>
              <a:t>NLAP Waste to Electricity Demonstration Cycle, Dec 2020                    Dr. Samir Mourad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827F286-764C-4EBA-BC42-CA420DA5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30C8-5D2B-4375-970A-A209F903D8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7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97A0-DBB1-4EED-ABDA-5ED66CF9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en-US" sz="3600" dirty="0"/>
              <a:t>Actual Status at AECENAR Research Center in Ras Maska</a:t>
            </a:r>
            <a:br>
              <a:rPr lang="en-US" sz="3600" dirty="0"/>
            </a:br>
            <a:r>
              <a:rPr lang="ar-LB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الوضع الحالي للمحطة المتواجدة عند مركز أبحاث </a:t>
            </a:r>
            <a:r>
              <a:rPr lang="de-DE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AECENAR</a:t>
            </a:r>
            <a:r>
              <a:rPr lang="ar-LB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 راسمسقا - طرابلس</a:t>
            </a:r>
            <a:endParaRPr lang="en-US" sz="3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97CD9-16BC-47F3-8502-4DB4405B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1690689"/>
            <a:ext cx="3705536" cy="1738312"/>
          </a:xfrm>
        </p:spPr>
        <p:txBody>
          <a:bodyPr/>
          <a:lstStyle/>
          <a:p>
            <a:pPr algn="r" rtl="1"/>
            <a:r>
              <a:rPr lang="ar-LB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المحرقة جاهزة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LB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تم اجراء تجارب للحرق عليها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LB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إمكانية للتحكم عن بعد</a:t>
            </a:r>
          </a:p>
          <a:p>
            <a:pPr algn="r" rtl="1"/>
            <a:endParaRPr lang="de-DE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ar-L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4353C-8556-405F-A43C-77B706BDA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9B3B-E431-4FE0-A340-636C81CF41B8}" type="datetime8">
              <a:rPr lang="ar-LB" smtClean="0"/>
              <a:t>11 كانون الأول، 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03EAE-FC66-493D-A551-43D58EBB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NLAP Waste to Electricity Demonstration Cycle, Dec 2020                    Dr. Samir Mourad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A3F60-5E5F-4AFB-8B7D-2EA14E96F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30C8-5D2B-4375-970A-A209F903D8DC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E20EC6-75EB-45F2-809A-9E27D8DE0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570" y="1517760"/>
            <a:ext cx="6699564" cy="36032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77324C-6F79-4348-BF72-BE1AB0FE3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302" y="4138738"/>
            <a:ext cx="3114392" cy="19646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868530-AA37-4FDD-A57D-0AF237E85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62" y="2069369"/>
            <a:ext cx="3385038" cy="41387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49A7A5-B5C7-4B99-A7A1-32E2A7265974}"/>
              </a:ext>
            </a:extLst>
          </p:cNvPr>
          <p:cNvSpPr txBox="1"/>
          <p:nvPr/>
        </p:nvSpPr>
        <p:spPr>
          <a:xfrm>
            <a:off x="5362151" y="595066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at 1 Oct 2019 and 27 Dec 2019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B11798B-BA90-4C32-AB68-238A6C665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781" y="3682011"/>
            <a:ext cx="1583447" cy="11266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27FC57-FCE5-4FAD-828A-D10A7410F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355" y="4488087"/>
            <a:ext cx="2860895" cy="139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2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97A0-DBB1-4EED-ABDA-5ED66CF9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>
                <a:latin typeface="Palatino Linotype" panose="02040502050505030304" pitchFamily="18" charset="0"/>
                <a:cs typeface="Traditional Arabic" panose="02020603050405020304" pitchFamily="18" charset="-78"/>
              </a:rPr>
              <a:t>Measurement of CO in flue gas (September 2020)</a:t>
            </a:r>
            <a:endParaRPr lang="en-US" sz="3600" dirty="0">
              <a:latin typeface="Palatino Linotype" panose="0204050205050503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97CD9-16BC-47F3-8502-4DB4405B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47" y="1690688"/>
            <a:ext cx="4639989" cy="990929"/>
          </a:xfrm>
        </p:spPr>
        <p:txBody>
          <a:bodyPr/>
          <a:lstStyle/>
          <a:p>
            <a:pPr algn="r" rtl="1"/>
            <a:r>
              <a:rPr lang="ar-LB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قد اثبت ان الانبعاثات بعد الفلترات ضمن المتطلبات وزارة البيئة</a:t>
            </a:r>
            <a:endParaRPr lang="de-DE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ar-L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4353C-8556-405F-A43C-77B706BDA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9B3B-E431-4FE0-A340-636C81CF41B8}" type="datetime8">
              <a:rPr lang="ar-LB" smtClean="0"/>
              <a:t>11 كانون الأول، 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03EAE-FC66-493D-A551-43D58EBB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NLAP Waste to Electricity Demonstration Cycle, Dec 2020                    Dr. Samir Mourad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A3F60-5E5F-4AFB-8B7D-2EA14E96F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30C8-5D2B-4375-970A-A209F903D8DC}" type="slidenum">
              <a:rPr lang="en-US" smtClean="0"/>
              <a:t>3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349097-C684-4AE7-A134-CABA0CD6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959" y="4441836"/>
            <a:ext cx="2557282" cy="16250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CA2972-1170-46F0-8852-A18F035C0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41" y="1543308"/>
            <a:ext cx="4950179" cy="27538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2BB744-486E-4006-A132-B49639CCB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66" y="2893930"/>
            <a:ext cx="6092250" cy="24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4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B19A-5D4A-433D-B4D3-47881C7D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9938"/>
          </a:xfrm>
        </p:spPr>
        <p:txBody>
          <a:bodyPr/>
          <a:lstStyle/>
          <a:p>
            <a:r>
              <a:rPr lang="en-US" dirty="0"/>
              <a:t>TODOs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127AB-AA7A-44BA-B01B-20A62B326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417"/>
            <a:ext cx="10515600" cy="484489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Adding a fan </a:t>
            </a:r>
            <a:r>
              <a:rPr lang="en-US" dirty="0" err="1"/>
              <a:t>immediatly</a:t>
            </a:r>
            <a:r>
              <a:rPr lang="en-US" dirty="0"/>
              <a:t> after flue gas outlet before of filters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Electrofilter</a:t>
            </a:r>
            <a:r>
              <a:rPr lang="en-US" dirty="0"/>
              <a:t> Test and Improvement (actual 40 kV)</a:t>
            </a:r>
          </a:p>
          <a:p>
            <a:r>
              <a:rPr lang="en-US" dirty="0"/>
              <a:t>Incineration of all of the waste next to the plant (1-2 days)</a:t>
            </a:r>
          </a:p>
          <a:p>
            <a:r>
              <a:rPr lang="en-US" dirty="0"/>
              <a:t>Renting of a ground suitable for </a:t>
            </a:r>
            <a:r>
              <a:rPr lang="en-US" dirty="0" err="1"/>
              <a:t>commisioning</a:t>
            </a:r>
            <a:r>
              <a:rPr lang="en-US" dirty="0"/>
              <a:t> of incinerator (must be away from housings)</a:t>
            </a:r>
          </a:p>
          <a:p>
            <a:r>
              <a:rPr lang="en-US" dirty="0" err="1"/>
              <a:t>Commisioning</a:t>
            </a:r>
            <a:r>
              <a:rPr lang="en-US" dirty="0"/>
              <a:t> of incinerator and operation for at least 2 months (costs: moving 200 USD + about 1800 USD per months including workers)</a:t>
            </a:r>
            <a:endParaRPr lang="ar-LB" dirty="0"/>
          </a:p>
          <a:p>
            <a:r>
              <a:rPr lang="de-DE" dirty="0"/>
              <a:t>Commisioning of power plant. </a:t>
            </a:r>
          </a:p>
          <a:p>
            <a:pPr lvl="1"/>
            <a:r>
              <a:rPr lang="en-US" dirty="0"/>
              <a:t>open tasks: turbine </a:t>
            </a:r>
            <a:r>
              <a:rPr lang="en-US" dirty="0" err="1"/>
              <a:t>govering</a:t>
            </a:r>
            <a:r>
              <a:rPr lang="en-US" dirty="0"/>
              <a:t> valve automation, isolation and covering of incinerator and especially pressure drum (for safety in case of accident), stabilization of outcoming electricity </a:t>
            </a:r>
            <a:r>
              <a:rPr lang="en-US"/>
              <a:t>(costs: about 3000 USD)</a:t>
            </a:r>
            <a:endParaRPr lang="ar-LB" dirty="0"/>
          </a:p>
          <a:p>
            <a:pPr marL="0" indent="0">
              <a:buNone/>
            </a:pPr>
            <a:endParaRPr lang="ar-LB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7F90-5AFB-4906-B1E2-D7050DA1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DD99-45B4-4650-B1F0-54FAFE7B2EBE}" type="datetime8">
              <a:rPr lang="ar-LB" smtClean="0"/>
              <a:t>11 كانون الأول، 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8719-CEA7-48BF-90AC-D08C64B4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NLAP Waste to Electricity Demonstration Cycle, Dec 2020                    Dr. Samir Mourad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45DDF-3220-4AEA-97C4-028BC72B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30C8-5D2B-4375-970A-A209F903D8DC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8C0D06-EBE5-413B-8B1C-176C3CF1D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30" t="24215" r="35617" b="26812"/>
          <a:stretch/>
        </p:blipFill>
        <p:spPr>
          <a:xfrm>
            <a:off x="4539916" y="1868905"/>
            <a:ext cx="3112168" cy="176463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64EA7B-12EE-47CC-A8DB-4B8115EB5DFF}"/>
              </a:ext>
            </a:extLst>
          </p:cNvPr>
          <p:cNvCxnSpPr>
            <a:cxnSpLocks/>
          </p:cNvCxnSpPr>
          <p:nvPr/>
        </p:nvCxnSpPr>
        <p:spPr>
          <a:xfrm flipV="1">
            <a:off x="2734678" y="2442991"/>
            <a:ext cx="2962274" cy="30822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66C73FB-4D0F-44E2-BA6F-55B1B000A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6"/>
          <a:stretch/>
        </p:blipFill>
        <p:spPr>
          <a:xfrm>
            <a:off x="1585661" y="1592854"/>
            <a:ext cx="1344529" cy="21205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B203-1EBB-4B94-827D-F3C7F32A75D0}"/>
              </a:ext>
            </a:extLst>
          </p:cNvPr>
          <p:cNvSpPr txBox="1"/>
          <p:nvPr/>
        </p:nvSpPr>
        <p:spPr>
          <a:xfrm>
            <a:off x="7972928" y="2201995"/>
            <a:ext cx="31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Installation planned on 16 Dec 2020</a:t>
            </a:r>
          </a:p>
          <a:p>
            <a:r>
              <a:rPr lang="en-US" dirty="0"/>
              <a:t>(responsible: Eng. Mahmud)</a:t>
            </a:r>
          </a:p>
        </p:txBody>
      </p:sp>
    </p:spTree>
    <p:extLst>
      <p:ext uri="{BB962C8B-B14F-4D97-AF65-F5344CB8AC3E}">
        <p14:creationId xmlns:p14="http://schemas.microsoft.com/office/powerpoint/2010/main" val="2449673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279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Palatino Linotype</vt:lpstr>
      <vt:lpstr>Traditional Arabic</vt:lpstr>
      <vt:lpstr>Office Theme</vt:lpstr>
      <vt:lpstr>محطة لمعالجة النفايات ولتوليد الطاقة الكهربائية</vt:lpstr>
      <vt:lpstr>Actual Status at AECENAR Research Center in Ras Maska الوضع الحالي للمحطة المتواجدة عند مركز أبحاث AECENAR في راسمسقا - طرابلس</vt:lpstr>
      <vt:lpstr>Measurement of CO in flue gas (September 2020)</vt:lpstr>
      <vt:lpstr>TODOs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محطة لمعالجة النفايات ولتوليد الطاقة الكهربائية</dc:title>
  <dc:creator>Aecenar.lb@outlook.com</dc:creator>
  <cp:lastModifiedBy>Aecenar.lb@outlook.com</cp:lastModifiedBy>
  <cp:revision>37</cp:revision>
  <dcterms:created xsi:type="dcterms:W3CDTF">2020-12-11T08:45:49Z</dcterms:created>
  <dcterms:modified xsi:type="dcterms:W3CDTF">2020-12-11T15:53:22Z</dcterms:modified>
</cp:coreProperties>
</file>