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40288"/>
  <p:notesSz cx="6858000" cy="9144000"/>
  <p:defaultTextStyle>
    <a:defPPr>
      <a:defRPr lang="en-US"/>
    </a:defPPr>
    <a:lvl1pPr marL="0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1pPr>
    <a:lvl2pPr marL="1238966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2pPr>
    <a:lvl3pPr marL="2477933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3pPr>
    <a:lvl4pPr marL="3716899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4pPr>
    <a:lvl5pPr marL="4955865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5pPr>
    <a:lvl6pPr marL="6194831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6pPr>
    <a:lvl7pPr marL="7433798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7pPr>
    <a:lvl8pPr marL="8672764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8pPr>
    <a:lvl9pPr marL="9911730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F"/>
    <a:srgbClr val="A3E7FF"/>
    <a:srgbClr val="99CCFF"/>
    <a:srgbClr val="FFFF99"/>
    <a:srgbClr val="EBE4D9"/>
    <a:srgbClr val="FACACD"/>
    <a:srgbClr val="F7A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7" d="100"/>
          <a:sy n="27" d="100"/>
        </p:scale>
        <p:origin x="2059" y="-1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49049"/>
            <a:ext cx="18176081" cy="10528100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883154"/>
            <a:ext cx="16037719" cy="7301067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0015"/>
            <a:ext cx="4610844" cy="256272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0015"/>
            <a:ext cx="13565237" cy="2562724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39080"/>
            <a:ext cx="18443377" cy="12579118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37201"/>
            <a:ext cx="18443377" cy="661506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0077"/>
            <a:ext cx="9088041" cy="191871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0077"/>
            <a:ext cx="9088041" cy="191871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0022"/>
            <a:ext cx="18443377" cy="584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13073"/>
            <a:ext cx="9046274" cy="3633032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46105"/>
            <a:ext cx="9046274" cy="162471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13073"/>
            <a:ext cx="9090826" cy="3633032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46105"/>
            <a:ext cx="9090826" cy="162471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0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6019"/>
            <a:ext cx="6896776" cy="705606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4048"/>
            <a:ext cx="10825460" cy="21490205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72087"/>
            <a:ext cx="6896776" cy="16807162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6019"/>
            <a:ext cx="6896776" cy="705606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4048"/>
            <a:ext cx="10825460" cy="21490205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72087"/>
            <a:ext cx="6896776" cy="16807162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0022"/>
            <a:ext cx="1844337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0077"/>
            <a:ext cx="1844337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28274"/>
            <a:ext cx="481131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429C-2204-405A-B114-C2F1A608D2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28274"/>
            <a:ext cx="721697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28274"/>
            <a:ext cx="481131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3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parboiler.com/cateogries/" TargetMode="External"/><Relationship Id="rId18" Type="http://schemas.openxmlformats.org/officeDocument/2006/relationships/image" Target="../media/image14.jfif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hyperlink" Target="https://www.klean-esp.com/contact.html" TargetMode="External"/><Relationship Id="rId17" Type="http://schemas.openxmlformats.org/officeDocument/2006/relationships/image" Target="../media/image13.jfif"/><Relationship Id="rId2" Type="http://schemas.openxmlformats.org/officeDocument/2006/relationships/image" Target="../media/image1.png"/><Relationship Id="rId16" Type="http://schemas.openxmlformats.org/officeDocument/2006/relationships/image" Target="../media/image12.jfif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19" Type="http://schemas.openxmlformats.org/officeDocument/2006/relationships/image" Target="../media/image15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mailto:%20boilermanufacturer_india@parboiler.com" TargetMode="External"/><Relationship Id="rId22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8996" y="3169592"/>
            <a:ext cx="6297387" cy="1961746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2MW </a:t>
            </a:r>
            <a:br>
              <a:rPr lang="en-US" sz="6600" b="1" dirty="0">
                <a:latin typeface="Century Gothic" panose="020B0502020202020204" pitchFamily="34" charset="0"/>
              </a:rPr>
            </a:br>
            <a:r>
              <a:rPr lang="en-US" sz="6600" b="1" dirty="0">
                <a:latin typeface="Century Gothic" panose="020B0502020202020204" pitchFamily="34" charset="0"/>
              </a:rPr>
              <a:t>POWER PLANT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04" y="22094"/>
            <a:ext cx="6970712" cy="12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6349" y="29660850"/>
            <a:ext cx="45887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Jihad </a:t>
            </a:r>
            <a:r>
              <a:rPr lang="en-US" sz="2800" dirty="0" err="1">
                <a:solidFill>
                  <a:schemeClr val="tx1"/>
                </a:solidFill>
              </a:rPr>
              <a:t>Bachir@NLAP</a:t>
            </a:r>
            <a:r>
              <a:rPr lang="en-US" sz="2800" dirty="0">
                <a:solidFill>
                  <a:schemeClr val="tx1"/>
                </a:solidFill>
              </a:rPr>
              <a:t>/Sep 2022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146" y="1387783"/>
            <a:ext cx="8825331" cy="1637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610A7-9799-E20F-7511-BB2B4BA44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996" y="733485"/>
            <a:ext cx="4532630" cy="357396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0F4567F0-3F5F-1D88-1F34-6626E2413277}"/>
              </a:ext>
            </a:extLst>
          </p:cNvPr>
          <p:cNvGrpSpPr/>
          <p:nvPr/>
        </p:nvGrpSpPr>
        <p:grpSpPr>
          <a:xfrm>
            <a:off x="6522356" y="5419390"/>
            <a:ext cx="10207179" cy="4876008"/>
            <a:chOff x="9194754" y="6762146"/>
            <a:chExt cx="11353800" cy="53376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EBD5B7C-3C9F-5928-9259-68E5037AE4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9" t="16139" r="1006" b="3285"/>
            <a:stretch/>
          </p:blipFill>
          <p:spPr bwMode="auto">
            <a:xfrm>
              <a:off x="9194754" y="6765820"/>
              <a:ext cx="11353800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75C630-AD17-E5CC-9AAC-68728BA74887}"/>
                </a:ext>
              </a:extLst>
            </p:cNvPr>
            <p:cNvSpPr/>
            <p:nvPr/>
          </p:nvSpPr>
          <p:spPr>
            <a:xfrm>
              <a:off x="15738289" y="6762146"/>
              <a:ext cx="177384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Incinerator 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69F629C5-A764-705A-55BA-0424872DCC1E}"/>
                </a:ext>
              </a:extLst>
            </p:cNvPr>
            <p:cNvSpPr/>
            <p:nvPr/>
          </p:nvSpPr>
          <p:spPr>
            <a:xfrm rot="2102945">
              <a:off x="15644180" y="7083530"/>
              <a:ext cx="186811" cy="675316"/>
            </a:xfrm>
            <a:prstGeom prst="downArrow">
              <a:avLst>
                <a:gd name="adj1" fmla="val 24874"/>
                <a:gd name="adj2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CF5CCE16-F146-99A5-B3C9-617ADDD2C182}"/>
                </a:ext>
              </a:extLst>
            </p:cNvPr>
            <p:cNvSpPr/>
            <p:nvPr/>
          </p:nvSpPr>
          <p:spPr>
            <a:xfrm rot="2102945">
              <a:off x="17857028" y="7395861"/>
              <a:ext cx="186811" cy="675316"/>
            </a:xfrm>
            <a:prstGeom prst="downArrow">
              <a:avLst>
                <a:gd name="adj1" fmla="val 24874"/>
                <a:gd name="adj2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9A5512-7E9A-0EC7-9DF6-9F3D26DE1D90}"/>
                </a:ext>
              </a:extLst>
            </p:cNvPr>
            <p:cNvSpPr/>
            <p:nvPr/>
          </p:nvSpPr>
          <p:spPr>
            <a:xfrm>
              <a:off x="17783217" y="7078449"/>
              <a:ext cx="177384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Turbine + generator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9DF890-92B8-D5D4-F358-4D353B63748B}"/>
                </a:ext>
              </a:extLst>
            </p:cNvPr>
            <p:cNvSpPr/>
            <p:nvPr/>
          </p:nvSpPr>
          <p:spPr>
            <a:xfrm>
              <a:off x="18325761" y="9908853"/>
              <a:ext cx="177384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Control system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A5D8C5FB-7F54-DD5D-CF5A-EC8FB49FD01A}"/>
                </a:ext>
              </a:extLst>
            </p:cNvPr>
            <p:cNvSpPr/>
            <p:nvPr/>
          </p:nvSpPr>
          <p:spPr>
            <a:xfrm rot="10012840">
              <a:off x="19119278" y="9224597"/>
              <a:ext cx="186811" cy="675316"/>
            </a:xfrm>
            <a:prstGeom prst="downArrow">
              <a:avLst>
                <a:gd name="adj1" fmla="val 24874"/>
                <a:gd name="adj2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57033FBB-27A2-810A-6684-2E9F67AF91D3}"/>
                </a:ext>
              </a:extLst>
            </p:cNvPr>
            <p:cNvSpPr/>
            <p:nvPr/>
          </p:nvSpPr>
          <p:spPr>
            <a:xfrm rot="9519781">
              <a:off x="17015325" y="9755860"/>
              <a:ext cx="186811" cy="675316"/>
            </a:xfrm>
            <a:prstGeom prst="downArrow">
              <a:avLst>
                <a:gd name="adj1" fmla="val 24874"/>
                <a:gd name="adj2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A74C81-9B40-B851-B838-C622557239E3}"/>
                </a:ext>
              </a:extLst>
            </p:cNvPr>
            <p:cNvSpPr/>
            <p:nvPr/>
          </p:nvSpPr>
          <p:spPr>
            <a:xfrm>
              <a:off x="16446964" y="10400128"/>
              <a:ext cx="177384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Water tank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5334AD-47DA-22B0-3507-BEDEA4DD102A}"/>
                </a:ext>
              </a:extLst>
            </p:cNvPr>
            <p:cNvSpPr/>
            <p:nvPr/>
          </p:nvSpPr>
          <p:spPr>
            <a:xfrm>
              <a:off x="14119221" y="10769460"/>
              <a:ext cx="177384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condenser</a:t>
              </a: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141ED093-C500-0A25-8734-FCD9D41A3B1C}"/>
                </a:ext>
              </a:extLst>
            </p:cNvPr>
            <p:cNvSpPr/>
            <p:nvPr/>
          </p:nvSpPr>
          <p:spPr>
            <a:xfrm rot="9519781">
              <a:off x="14627078" y="10104359"/>
              <a:ext cx="186811" cy="675316"/>
            </a:xfrm>
            <a:prstGeom prst="downArrow">
              <a:avLst>
                <a:gd name="adj1" fmla="val 24874"/>
                <a:gd name="adj2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5701401C-3BFF-188B-A673-B93672126C4B}"/>
                </a:ext>
              </a:extLst>
            </p:cNvPr>
            <p:cNvSpPr/>
            <p:nvPr/>
          </p:nvSpPr>
          <p:spPr>
            <a:xfrm rot="9519781">
              <a:off x="12627978" y="10801358"/>
              <a:ext cx="186811" cy="675316"/>
            </a:xfrm>
            <a:prstGeom prst="downArrow">
              <a:avLst>
                <a:gd name="adj1" fmla="val 24874"/>
                <a:gd name="adj2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E55143-024B-0BDB-CC0A-4A91E3A1F687}"/>
                </a:ext>
              </a:extLst>
            </p:cNvPr>
            <p:cNvSpPr/>
            <p:nvPr/>
          </p:nvSpPr>
          <p:spPr>
            <a:xfrm>
              <a:off x="12044321" y="11424336"/>
              <a:ext cx="177384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filtration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3BCE6B-0E82-A32A-3E97-3FADADDB9747}"/>
                </a:ext>
              </a:extLst>
            </p:cNvPr>
            <p:cNvSpPr/>
            <p:nvPr/>
          </p:nvSpPr>
          <p:spPr>
            <a:xfrm>
              <a:off x="9556026" y="7878921"/>
              <a:ext cx="177384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Garbage </a:t>
              </a:r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B13F7CC6-AB0B-184C-F5FD-F82AF9554E86}"/>
                </a:ext>
              </a:extLst>
            </p:cNvPr>
            <p:cNvSpPr/>
            <p:nvPr/>
          </p:nvSpPr>
          <p:spPr>
            <a:xfrm rot="9519781">
              <a:off x="10463897" y="8282578"/>
              <a:ext cx="186811" cy="675316"/>
            </a:xfrm>
            <a:prstGeom prst="downArrow">
              <a:avLst>
                <a:gd name="adj1" fmla="val 24874"/>
                <a:gd name="adj2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2601FF3-880E-9DD5-C10D-82F3F9CCC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0" y="3021008"/>
            <a:ext cx="4876007" cy="48760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12EF72D-B71B-A965-6679-9B64266F9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252" y="9106955"/>
            <a:ext cx="5882703" cy="40596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B8F062C-FD34-843D-74EC-CF56E8416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9" y="8106109"/>
            <a:ext cx="5354467" cy="366262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DF11890-C94A-97C2-3EF2-3842D4E99A22}"/>
              </a:ext>
            </a:extLst>
          </p:cNvPr>
          <p:cNvSpPr/>
          <p:nvPr/>
        </p:nvSpPr>
        <p:spPr>
          <a:xfrm>
            <a:off x="14324228" y="9098847"/>
            <a:ext cx="273801" cy="4067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0AC40F-514A-CB88-3325-BB1DD27288D3}"/>
              </a:ext>
            </a:extLst>
          </p:cNvPr>
          <p:cNvSpPr/>
          <p:nvPr/>
        </p:nvSpPr>
        <p:spPr>
          <a:xfrm rot="5400000">
            <a:off x="17641701" y="5831060"/>
            <a:ext cx="273801" cy="5882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B3C1BB-F7FE-8A8A-37C5-3231ACE477E9}"/>
              </a:ext>
            </a:extLst>
          </p:cNvPr>
          <p:cNvSpPr/>
          <p:nvPr/>
        </p:nvSpPr>
        <p:spPr>
          <a:xfrm>
            <a:off x="5694619" y="3024363"/>
            <a:ext cx="237792" cy="487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E94ADC-4B29-89F1-107E-D19BF4398B21}"/>
              </a:ext>
            </a:extLst>
          </p:cNvPr>
          <p:cNvSpPr/>
          <p:nvPr/>
        </p:nvSpPr>
        <p:spPr>
          <a:xfrm>
            <a:off x="6043775" y="12460718"/>
            <a:ext cx="235372" cy="1246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E47B18-6695-C62F-DA81-A30BAD58C5EE}"/>
              </a:ext>
            </a:extLst>
          </p:cNvPr>
          <p:cNvSpPr/>
          <p:nvPr/>
        </p:nvSpPr>
        <p:spPr>
          <a:xfrm rot="5400000">
            <a:off x="3118277" y="9437491"/>
            <a:ext cx="273801" cy="5354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F0A16F5-FE52-E8CA-84B8-24CF0CA91413}"/>
              </a:ext>
            </a:extLst>
          </p:cNvPr>
          <p:cNvGrpSpPr/>
          <p:nvPr/>
        </p:nvGrpSpPr>
        <p:grpSpPr>
          <a:xfrm>
            <a:off x="604817" y="12460719"/>
            <a:ext cx="5098471" cy="9387617"/>
            <a:chOff x="583872" y="18599554"/>
            <a:chExt cx="5098471" cy="938761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B4A3734-2561-E206-631D-B31B5F9FEACE}"/>
                </a:ext>
              </a:extLst>
            </p:cNvPr>
            <p:cNvSpPr txBox="1"/>
            <p:nvPr/>
          </p:nvSpPr>
          <p:spPr>
            <a:xfrm>
              <a:off x="597280" y="18599554"/>
              <a:ext cx="4546146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000" b="1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Incinerators and steam power </a:t>
              </a:r>
            </a:p>
            <a:p>
              <a:pPr algn="l"/>
              <a:r>
                <a:rPr lang="en-US" sz="2000" b="1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plant manufacture in India:</a:t>
              </a:r>
              <a:endParaRPr lang="en-US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4CFCBE9-3965-5F39-EC29-18AFF13C1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80" y="19559360"/>
              <a:ext cx="5085063" cy="286893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4B29A59-0205-E8E1-C630-89E154D56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80" y="22680218"/>
              <a:ext cx="5085063" cy="26570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1914F9E-FB73-309E-6D4E-818121F4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72" y="25589150"/>
              <a:ext cx="5098471" cy="2398021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ED06FE51-102F-4A3C-04AF-CCF980DDE2E8}"/>
              </a:ext>
            </a:extLst>
          </p:cNvPr>
          <p:cNvSpPr/>
          <p:nvPr/>
        </p:nvSpPr>
        <p:spPr>
          <a:xfrm>
            <a:off x="6057681" y="8106109"/>
            <a:ext cx="221466" cy="3662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436D7F4E-E764-8B93-C8AB-4BF237A73A36}"/>
              </a:ext>
            </a:extLst>
          </p:cNvPr>
          <p:cNvSpPr/>
          <p:nvPr/>
        </p:nvSpPr>
        <p:spPr>
          <a:xfrm rot="16200000">
            <a:off x="2916387" y="245140"/>
            <a:ext cx="237792" cy="4876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813797FD-ECEA-48D1-58C6-CF3292B4C014}"/>
              </a:ext>
            </a:extLst>
          </p:cNvPr>
          <p:cNvSpPr txBox="1"/>
          <p:nvPr/>
        </p:nvSpPr>
        <p:spPr>
          <a:xfrm>
            <a:off x="6614999" y="10678610"/>
            <a:ext cx="454614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Electro-filter Company from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china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 </a:t>
            </a:r>
            <a:endParaRPr lang="en-US" sz="2000" dirty="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CDAF1AA7-B206-544E-B2A7-7423FF409B17}"/>
              </a:ext>
            </a:extLst>
          </p:cNvPr>
          <p:cNvSpPr txBox="1"/>
          <p:nvPr/>
        </p:nvSpPr>
        <p:spPr>
          <a:xfrm>
            <a:off x="6473070" y="11475648"/>
            <a:ext cx="76967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2"/>
              </a:rPr>
              <a:t>https://www.klean-esp.com/contact.html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Building 4, Leaguer Science Park of RITS, No.99, Taoyuan East Road,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Shishan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Town,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Nanhai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District, Foshan City, Guangdong Province, China</a:t>
            </a:r>
          </a:p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:+86-139-2770-2137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kleanesp@klean-esp.com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 costs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30,000 $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5E8048E1-6044-6754-D4BE-BDE491B9B009}"/>
              </a:ext>
            </a:extLst>
          </p:cNvPr>
          <p:cNvSpPr txBox="1"/>
          <p:nvPr/>
        </p:nvSpPr>
        <p:spPr>
          <a:xfrm>
            <a:off x="577943" y="21945842"/>
            <a:ext cx="53544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3"/>
              </a:rPr>
              <a:t>https://parboiler.com/cateogries/ </a:t>
            </a:r>
            <a:endParaRPr lang="en-US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Opp.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Bhagyoday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Hotel, Sanand -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Viramgam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Road,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Vasna-Iyava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Sanand, Ahmedabad - 382170. Gujarat (India)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4"/>
              </a:rPr>
              <a:t>boilermanufacturer_india@parboiler.com</a:t>
            </a:r>
            <a:endParaRPr lang="en-US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+91-9727775036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+91-9727775029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+91-9727775036</a:t>
            </a:r>
          </a:p>
        </p:txBody>
      </p:sp>
      <p:pic>
        <p:nvPicPr>
          <p:cNvPr id="1034" name="Picture 1033">
            <a:extLst>
              <a:ext uri="{FF2B5EF4-FFF2-40B4-BE49-F238E27FC236}">
                <a16:creationId xmlns:a16="http://schemas.microsoft.com/office/drawing/2014/main" id="{16C77F3F-69AE-BB00-60D4-D5A4417E82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3" y="17427470"/>
            <a:ext cx="7766162" cy="3966324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C5073436-253A-9A3B-E4F5-F6E20FBD57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86" y="13693396"/>
            <a:ext cx="7723320" cy="3740089"/>
          </a:xfrm>
          <a:prstGeom prst="rect">
            <a:avLst/>
          </a:prstGeom>
        </p:spPr>
      </p:pic>
      <p:sp>
        <p:nvSpPr>
          <p:cNvPr id="1038" name="TextBox 1037">
            <a:extLst>
              <a:ext uri="{FF2B5EF4-FFF2-40B4-BE49-F238E27FC236}">
                <a16:creationId xmlns:a16="http://schemas.microsoft.com/office/drawing/2014/main" id="{F628EF65-E1A9-8E7E-1B8D-6254D7D7DAA8}"/>
              </a:ext>
            </a:extLst>
          </p:cNvPr>
          <p:cNvSpPr txBox="1"/>
          <p:nvPr/>
        </p:nvSpPr>
        <p:spPr>
          <a:xfrm>
            <a:off x="6396993" y="21561981"/>
            <a:ext cx="80983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small scale 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1500m3/h to 3000m3/h of Exhaust air flow blower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price : 1060$ 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BS-216Q-3K is USD1060/ per unit. (FOB price)</a:t>
            </a:r>
          </a:p>
          <a:p>
            <a:br>
              <a:rPr lang="en-US" sz="2000" dirty="0"/>
            </a:br>
            <a:endParaRPr lang="en-US" sz="2000" dirty="0"/>
          </a:p>
        </p:txBody>
      </p: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872A259E-F5D1-25CC-D5A0-F5663E4D57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93" y="22881064"/>
            <a:ext cx="7751462" cy="3854199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C1BE54D-1F75-CC7F-F6EB-155CC8C6232D}"/>
              </a:ext>
            </a:extLst>
          </p:cNvPr>
          <p:cNvSpPr/>
          <p:nvPr/>
        </p:nvSpPr>
        <p:spPr>
          <a:xfrm rot="5400000">
            <a:off x="17687148" y="10559777"/>
            <a:ext cx="273801" cy="5882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D1C4324D-0B37-3059-4ADF-6773F8F4F965}"/>
              </a:ext>
            </a:extLst>
          </p:cNvPr>
          <p:cNvSpPr/>
          <p:nvPr/>
        </p:nvSpPr>
        <p:spPr>
          <a:xfrm rot="5400000">
            <a:off x="3158557" y="22331955"/>
            <a:ext cx="273801" cy="5354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1043">
            <a:extLst>
              <a:ext uri="{FF2B5EF4-FFF2-40B4-BE49-F238E27FC236}">
                <a16:creationId xmlns:a16="http://schemas.microsoft.com/office/drawing/2014/main" id="{0E4AFE10-4D20-3CCB-19DE-A90827A0BC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08" y="26735263"/>
            <a:ext cx="7920832" cy="3153664"/>
          </a:xfrm>
          <a:prstGeom prst="rect">
            <a:avLst/>
          </a:prstGeom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C698C194-A82D-8538-147A-8A5B4307CA4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5839"/>
          <a:stretch/>
        </p:blipFill>
        <p:spPr>
          <a:xfrm>
            <a:off x="15630903" y="14023689"/>
            <a:ext cx="4883723" cy="3810000"/>
          </a:xfrm>
          <a:prstGeom prst="rect">
            <a:avLst/>
          </a:prstGeom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EC1C8EAC-FAE6-F354-E0B3-E738455F67C1}"/>
              </a:ext>
            </a:extLst>
          </p:cNvPr>
          <p:cNvSpPr/>
          <p:nvPr/>
        </p:nvSpPr>
        <p:spPr>
          <a:xfrm>
            <a:off x="14396105" y="13722417"/>
            <a:ext cx="235372" cy="1246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AutoShape 10">
            <a:extLst>
              <a:ext uri="{FF2B5EF4-FFF2-40B4-BE49-F238E27FC236}">
                <a16:creationId xmlns:a16="http://schemas.microsoft.com/office/drawing/2014/main" id="{F9253659-D508-AEB4-A23F-560AD66EF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0588" y="13276263"/>
            <a:ext cx="43624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id="{266AA49A-F431-87DA-22B9-E03BE9DB9D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9" y="25554028"/>
            <a:ext cx="5024595" cy="4244025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C8A9BCD5-839E-39EC-BC8E-B97373B060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752" y="18452614"/>
            <a:ext cx="5020023" cy="4429433"/>
          </a:xfrm>
          <a:prstGeom prst="rect">
            <a:avLst/>
          </a:prstGeom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D1A19A68-C5BA-F632-5FF7-228F1FFF645D}"/>
              </a:ext>
            </a:extLst>
          </p:cNvPr>
          <p:cNvSpPr txBox="1"/>
          <p:nvPr/>
        </p:nvSpPr>
        <p:spPr>
          <a:xfrm>
            <a:off x="14921654" y="18219350"/>
            <a:ext cx="58827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Hydraulic system for incineration grates</a:t>
            </a:r>
            <a:endParaRPr lang="en-US" sz="1800" dirty="0"/>
          </a:p>
        </p:txBody>
      </p:sp>
      <p:pic>
        <p:nvPicPr>
          <p:cNvPr id="1056" name="Picture 1055">
            <a:extLst>
              <a:ext uri="{FF2B5EF4-FFF2-40B4-BE49-F238E27FC236}">
                <a16:creationId xmlns:a16="http://schemas.microsoft.com/office/drawing/2014/main" id="{1582D24A-A6F8-EC12-DDE2-0063D22D5E7C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5"/>
          <a:stretch/>
        </p:blipFill>
        <p:spPr>
          <a:xfrm>
            <a:off x="15680369" y="22772207"/>
            <a:ext cx="4546146" cy="67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761</TotalTime>
  <Words>173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Verdana</vt:lpstr>
      <vt:lpstr>Office Theme</vt:lpstr>
      <vt:lpstr>2MW  POWER PLANT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bigboss</cp:lastModifiedBy>
  <cp:revision>47</cp:revision>
  <dcterms:created xsi:type="dcterms:W3CDTF">2021-05-05T09:16:30Z</dcterms:created>
  <dcterms:modified xsi:type="dcterms:W3CDTF">2022-09-29T09:40:45Z</dcterms:modified>
</cp:coreProperties>
</file>