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004000" cy="502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0">
          <p15:clr>
            <a:srgbClr val="A4A3A4"/>
          </p15:clr>
        </p15:guide>
        <p15:guide id="2" pos="10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FBE"/>
    <a:srgbClr val="1B688F"/>
    <a:srgbClr val="CCECFF"/>
    <a:srgbClr val="FFFFFF"/>
    <a:srgbClr val="FFFF66"/>
    <a:srgbClr val="BFE7FF"/>
    <a:srgbClr val="E1E1E1"/>
    <a:srgbClr val="FFFFCC"/>
    <a:srgbClr val="FFB34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70" autoAdjust="0"/>
    <p:restoredTop sz="94384" autoAdjust="0"/>
  </p:normalViewPr>
  <p:slideViewPr>
    <p:cSldViewPr snapToGrid="0">
      <p:cViewPr>
        <p:scale>
          <a:sx n="23" d="100"/>
          <a:sy n="23" d="100"/>
        </p:scale>
        <p:origin x="1344" y="-4320"/>
      </p:cViewPr>
      <p:guideLst>
        <p:guide orient="horz" pos="15840"/>
        <p:guide pos="10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19FB8-9D74-43EB-BCE5-9279308A53E4}" type="datetimeFigureOut">
              <a:rPr lang="en-US" smtClean="0"/>
              <a:pPr/>
              <a:t>7/5/2022</a:t>
            </a:fld>
            <a:endParaRPr lang="en-US"/>
          </a:p>
        </p:txBody>
      </p:sp>
      <p:sp>
        <p:nvSpPr>
          <p:cNvPr id="4" name="Slide Image Placeholder 3"/>
          <p:cNvSpPr>
            <a:spLocks noGrp="1" noRot="1" noChangeAspect="1"/>
          </p:cNvSpPr>
          <p:nvPr>
            <p:ph type="sldImg" idx="2"/>
          </p:nvPr>
        </p:nvSpPr>
        <p:spPr>
          <a:xfrm>
            <a:off x="2446338" y="1143000"/>
            <a:ext cx="19653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153A3-ACF9-4ED6-9742-7589F63390D8}" type="slidenum">
              <a:rPr lang="en-US" smtClean="0"/>
              <a:pPr/>
              <a:t>‹#›</a:t>
            </a:fld>
            <a:endParaRPr lang="en-US"/>
          </a:p>
        </p:txBody>
      </p:sp>
    </p:spTree>
    <p:extLst>
      <p:ext uri="{BB962C8B-B14F-4D97-AF65-F5344CB8AC3E}">
        <p14:creationId xmlns:p14="http://schemas.microsoft.com/office/powerpoint/2010/main" val="229683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153A3-ACF9-4ED6-9742-7589F63390D8}" type="slidenum">
              <a:rPr lang="en-US" smtClean="0"/>
              <a:pPr/>
              <a:t>1</a:t>
            </a:fld>
            <a:endParaRPr lang="en-US"/>
          </a:p>
        </p:txBody>
      </p:sp>
    </p:spTree>
    <p:extLst>
      <p:ext uri="{BB962C8B-B14F-4D97-AF65-F5344CB8AC3E}">
        <p14:creationId xmlns:p14="http://schemas.microsoft.com/office/powerpoint/2010/main" val="143307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8230662"/>
            <a:ext cx="27203400" cy="17509067"/>
          </a:xfrm>
        </p:spPr>
        <p:txBody>
          <a:bodyPr anchor="b"/>
          <a:lstStyle>
            <a:lvl1pPr algn="ctr">
              <a:defRPr sz="21000"/>
            </a:lvl1pPr>
          </a:lstStyle>
          <a:p>
            <a:r>
              <a:rPr lang="en-US"/>
              <a:t>Click to edit Master title style</a:t>
            </a:r>
            <a:endParaRPr lang="en-US" dirty="0"/>
          </a:p>
        </p:txBody>
      </p:sp>
      <p:sp>
        <p:nvSpPr>
          <p:cNvPr id="3" name="Subtitle 2"/>
          <p:cNvSpPr>
            <a:spLocks noGrp="1"/>
          </p:cNvSpPr>
          <p:nvPr>
            <p:ph type="subTitle" idx="1"/>
          </p:nvPr>
        </p:nvSpPr>
        <p:spPr>
          <a:xfrm>
            <a:off x="4000500" y="26414945"/>
            <a:ext cx="24003000" cy="12142255"/>
          </a:xfrm>
        </p:spPr>
        <p:txBody>
          <a:bodyPr/>
          <a:lstStyle>
            <a:lvl1pPr marL="0" indent="0" algn="ctr">
              <a:buNone/>
              <a:defRPr sz="8400"/>
            </a:lvl1pPr>
            <a:lvl2pPr marL="1600200" indent="0" algn="ctr">
              <a:buNone/>
              <a:defRPr sz="7000"/>
            </a:lvl2pPr>
            <a:lvl3pPr marL="3200400" indent="0" algn="ctr">
              <a:buNone/>
              <a:defRPr sz="6300"/>
            </a:lvl3pPr>
            <a:lvl4pPr marL="4800600" indent="0" algn="ctr">
              <a:buNone/>
              <a:defRPr sz="5600"/>
            </a:lvl4pPr>
            <a:lvl5pPr marL="6400800" indent="0" algn="ctr">
              <a:buNone/>
              <a:defRPr sz="5600"/>
            </a:lvl5pPr>
            <a:lvl6pPr marL="8001000" indent="0" algn="ctr">
              <a:buNone/>
              <a:defRPr sz="5600"/>
            </a:lvl6pPr>
            <a:lvl7pPr marL="9601200" indent="0" algn="ctr">
              <a:buNone/>
              <a:defRPr sz="5600"/>
            </a:lvl7pPr>
            <a:lvl8pPr marL="11201400" indent="0" algn="ctr">
              <a:buNone/>
              <a:defRPr sz="5600"/>
            </a:lvl8pPr>
            <a:lvl9pPr marL="12801600" indent="0" algn="ctr">
              <a:buNone/>
              <a:defRPr sz="5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FF17A4-FEAA-4CA3-99A5-5ED9CC33E204}" type="datetimeFigureOut">
              <a:rPr lang="en-US" smtClean="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296176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F17A4-FEAA-4CA3-99A5-5ED9CC33E204}" type="datetimeFigureOut">
              <a:rPr lang="en-US" smtClean="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395756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02864" y="2677584"/>
            <a:ext cx="6900863" cy="4262014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7" y="2677584"/>
            <a:ext cx="20302538" cy="426201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F17A4-FEAA-4CA3-99A5-5ED9CC33E204}" type="datetimeFigureOut">
              <a:rPr lang="en-US" smtClean="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137367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F17A4-FEAA-4CA3-99A5-5ED9CC33E204}" type="datetimeFigureOut">
              <a:rPr lang="en-US" smtClean="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13696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08" y="12538090"/>
            <a:ext cx="27603450" cy="20920071"/>
          </a:xfrm>
        </p:spPr>
        <p:txBody>
          <a:bodyPr anchor="b"/>
          <a:lstStyle>
            <a:lvl1pPr>
              <a:defRPr sz="21000"/>
            </a:lvl1pPr>
          </a:lstStyle>
          <a:p>
            <a:r>
              <a:rPr lang="en-US"/>
              <a:t>Click to edit Master title style</a:t>
            </a:r>
            <a:endParaRPr lang="en-US" dirty="0"/>
          </a:p>
        </p:txBody>
      </p:sp>
      <p:sp>
        <p:nvSpPr>
          <p:cNvPr id="3" name="Text Placeholder 2"/>
          <p:cNvSpPr>
            <a:spLocks noGrp="1"/>
          </p:cNvSpPr>
          <p:nvPr>
            <p:ph type="body" idx="1"/>
          </p:nvPr>
        </p:nvSpPr>
        <p:spPr>
          <a:xfrm>
            <a:off x="2183608" y="33656073"/>
            <a:ext cx="27603450" cy="11001371"/>
          </a:xfrm>
        </p:spPr>
        <p:txBody>
          <a:bodyPr/>
          <a:lstStyle>
            <a:lvl1pPr marL="0" indent="0">
              <a:buNone/>
              <a:defRPr sz="8400">
                <a:solidFill>
                  <a:schemeClr val="tx1"/>
                </a:solidFill>
              </a:defRPr>
            </a:lvl1pPr>
            <a:lvl2pPr marL="1600200" indent="0">
              <a:buNone/>
              <a:defRPr sz="7000">
                <a:solidFill>
                  <a:schemeClr val="tx1">
                    <a:tint val="75000"/>
                  </a:schemeClr>
                </a:solidFill>
              </a:defRPr>
            </a:lvl2pPr>
            <a:lvl3pPr marL="3200400" indent="0">
              <a:buNone/>
              <a:defRPr sz="6300">
                <a:solidFill>
                  <a:schemeClr val="tx1">
                    <a:tint val="75000"/>
                  </a:schemeClr>
                </a:solidFill>
              </a:defRPr>
            </a:lvl3pPr>
            <a:lvl4pPr marL="4800600" indent="0">
              <a:buNone/>
              <a:defRPr sz="5600">
                <a:solidFill>
                  <a:schemeClr val="tx1">
                    <a:tint val="75000"/>
                  </a:schemeClr>
                </a:solidFill>
              </a:defRPr>
            </a:lvl4pPr>
            <a:lvl5pPr marL="6400800" indent="0">
              <a:buNone/>
              <a:defRPr sz="5600">
                <a:solidFill>
                  <a:schemeClr val="tx1">
                    <a:tint val="75000"/>
                  </a:schemeClr>
                </a:solidFill>
              </a:defRPr>
            </a:lvl5pPr>
            <a:lvl6pPr marL="8001000" indent="0">
              <a:buNone/>
              <a:defRPr sz="5600">
                <a:solidFill>
                  <a:schemeClr val="tx1">
                    <a:tint val="75000"/>
                  </a:schemeClr>
                </a:solidFill>
              </a:defRPr>
            </a:lvl6pPr>
            <a:lvl7pPr marL="9601200" indent="0">
              <a:buNone/>
              <a:defRPr sz="5600">
                <a:solidFill>
                  <a:schemeClr val="tx1">
                    <a:tint val="75000"/>
                  </a:schemeClr>
                </a:solidFill>
              </a:defRPr>
            </a:lvl7pPr>
            <a:lvl8pPr marL="11201400" indent="0">
              <a:buNone/>
              <a:defRPr sz="5600">
                <a:solidFill>
                  <a:schemeClr val="tx1">
                    <a:tint val="75000"/>
                  </a:schemeClr>
                </a:solidFill>
              </a:defRPr>
            </a:lvl8pPr>
            <a:lvl9pPr marL="128016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F17A4-FEAA-4CA3-99A5-5ED9CC33E204}" type="datetimeFigureOut">
              <a:rPr lang="en-US" smtClean="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282992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5" y="13387917"/>
            <a:ext cx="13601700" cy="31909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202025" y="13387917"/>
            <a:ext cx="13601700" cy="31909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FF17A4-FEAA-4CA3-99A5-5ED9CC33E204}" type="datetimeFigureOut">
              <a:rPr lang="en-US" smtClean="0"/>
              <a:pPr/>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50816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4443" y="2677595"/>
            <a:ext cx="27603450" cy="97207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4447" y="12328529"/>
            <a:ext cx="13539190" cy="6042021"/>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4" name="Content Placeholder 3"/>
          <p:cNvSpPr>
            <a:spLocks noGrp="1"/>
          </p:cNvSpPr>
          <p:nvPr>
            <p:ph sz="half" idx="2"/>
          </p:nvPr>
        </p:nvSpPr>
        <p:spPr>
          <a:xfrm>
            <a:off x="2204447" y="18370550"/>
            <a:ext cx="13539190" cy="2702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202027" y="12328529"/>
            <a:ext cx="13605869" cy="6042021"/>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6" name="Content Placeholder 5"/>
          <p:cNvSpPr>
            <a:spLocks noGrp="1"/>
          </p:cNvSpPr>
          <p:nvPr>
            <p:ph sz="quarter" idx="4"/>
          </p:nvPr>
        </p:nvSpPr>
        <p:spPr>
          <a:xfrm>
            <a:off x="16202027" y="18370550"/>
            <a:ext cx="13605869" cy="2702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FF17A4-FEAA-4CA3-99A5-5ED9CC33E204}" type="datetimeFigureOut">
              <a:rPr lang="en-US" smtClean="0"/>
              <a:pPr/>
              <a:t>7/5/2022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316418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FF17A4-FEAA-4CA3-99A5-5ED9CC33E204}" type="datetimeFigureOut">
              <a:rPr lang="en-US" smtClean="0"/>
              <a:pPr/>
              <a:t>7/5/2022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79463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F17A4-FEAA-4CA3-99A5-5ED9CC33E204}" type="datetimeFigureOut">
              <a:rPr lang="en-US" smtClean="0"/>
              <a:pPr/>
              <a:t>7/5/2022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191834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3352800"/>
            <a:ext cx="10322123" cy="11734800"/>
          </a:xfrm>
        </p:spPr>
        <p:txBody>
          <a:bodyPr anchor="b"/>
          <a:lstStyle>
            <a:lvl1pPr>
              <a:defRPr sz="11200"/>
            </a:lvl1pPr>
          </a:lstStyle>
          <a:p>
            <a:r>
              <a:rPr lang="en-US"/>
              <a:t>Click to edit Master title style</a:t>
            </a:r>
            <a:endParaRPr lang="en-US" dirty="0"/>
          </a:p>
        </p:txBody>
      </p:sp>
      <p:sp>
        <p:nvSpPr>
          <p:cNvPr id="3" name="Content Placeholder 2"/>
          <p:cNvSpPr>
            <a:spLocks noGrp="1"/>
          </p:cNvSpPr>
          <p:nvPr>
            <p:ph idx="1"/>
          </p:nvPr>
        </p:nvSpPr>
        <p:spPr>
          <a:xfrm>
            <a:off x="13605869" y="7241128"/>
            <a:ext cx="16202025" cy="35739917"/>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04444" y="15087600"/>
            <a:ext cx="10322123" cy="27951645"/>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Click to edit Master text styles</a:t>
            </a:r>
          </a:p>
        </p:txBody>
      </p:sp>
      <p:sp>
        <p:nvSpPr>
          <p:cNvPr id="5" name="Date Placeholder 4"/>
          <p:cNvSpPr>
            <a:spLocks noGrp="1"/>
          </p:cNvSpPr>
          <p:nvPr>
            <p:ph type="dt" sz="half" idx="10"/>
          </p:nvPr>
        </p:nvSpPr>
        <p:spPr/>
        <p:txBody>
          <a:bodyPr/>
          <a:lstStyle/>
          <a:p>
            <a:fld id="{FFFF17A4-FEAA-4CA3-99A5-5ED9CC33E204}" type="datetimeFigureOut">
              <a:rPr lang="en-US" smtClean="0"/>
              <a:pPr/>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46540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3352800"/>
            <a:ext cx="10322123" cy="11734800"/>
          </a:xfrm>
        </p:spPr>
        <p:txBody>
          <a:bodyPr anchor="b"/>
          <a:lstStyle>
            <a:lvl1pPr>
              <a:defRPr sz="11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05869" y="7241128"/>
            <a:ext cx="16202025" cy="35739917"/>
          </a:xfrm>
        </p:spPr>
        <p:txBody>
          <a:bodyPr anchor="t"/>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r>
              <a:rPr lang="en-US"/>
              <a:t>Click icon to add picture</a:t>
            </a:r>
            <a:endParaRPr lang="en-US" dirty="0"/>
          </a:p>
        </p:txBody>
      </p:sp>
      <p:sp>
        <p:nvSpPr>
          <p:cNvPr id="4" name="Text Placeholder 3"/>
          <p:cNvSpPr>
            <a:spLocks noGrp="1"/>
          </p:cNvSpPr>
          <p:nvPr>
            <p:ph type="body" sz="half" idx="2"/>
          </p:nvPr>
        </p:nvSpPr>
        <p:spPr>
          <a:xfrm>
            <a:off x="2204444" y="15087600"/>
            <a:ext cx="10322123" cy="27951645"/>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Click to edit Master text styles</a:t>
            </a:r>
          </a:p>
        </p:txBody>
      </p:sp>
      <p:sp>
        <p:nvSpPr>
          <p:cNvPr id="5" name="Date Placeholder 4"/>
          <p:cNvSpPr>
            <a:spLocks noGrp="1"/>
          </p:cNvSpPr>
          <p:nvPr>
            <p:ph type="dt" sz="half" idx="10"/>
          </p:nvPr>
        </p:nvSpPr>
        <p:spPr/>
        <p:txBody>
          <a:bodyPr/>
          <a:lstStyle/>
          <a:p>
            <a:fld id="{FFFF17A4-FEAA-4CA3-99A5-5ED9CC33E204}" type="datetimeFigureOut">
              <a:rPr lang="en-US" smtClean="0"/>
              <a:pPr/>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31A54-63C9-469A-97E5-842C9F5F5ACF}" type="slidenum">
              <a:rPr lang="en-US" smtClean="0"/>
              <a:pPr/>
              <a:t>‹#›</a:t>
            </a:fld>
            <a:endParaRPr lang="en-US"/>
          </a:p>
        </p:txBody>
      </p:sp>
    </p:spTree>
    <p:extLst>
      <p:ext uri="{BB962C8B-B14F-4D97-AF65-F5344CB8AC3E}">
        <p14:creationId xmlns:p14="http://schemas.microsoft.com/office/powerpoint/2010/main" val="76420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2677595"/>
            <a:ext cx="27603450" cy="97207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3387917"/>
            <a:ext cx="27603450" cy="31909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00275" y="46613245"/>
            <a:ext cx="7200900" cy="2677583"/>
          </a:xfrm>
          <a:prstGeom prst="rect">
            <a:avLst/>
          </a:prstGeom>
        </p:spPr>
        <p:txBody>
          <a:bodyPr vert="horz" lIns="91440" tIns="45720" rIns="91440" bIns="45720" rtlCol="0" anchor="ctr"/>
          <a:lstStyle>
            <a:lvl1pPr algn="l">
              <a:defRPr sz="4200">
                <a:solidFill>
                  <a:schemeClr val="tx1">
                    <a:tint val="75000"/>
                  </a:schemeClr>
                </a:solidFill>
              </a:defRPr>
            </a:lvl1pPr>
          </a:lstStyle>
          <a:p>
            <a:fld id="{FFFF17A4-FEAA-4CA3-99A5-5ED9CC33E204}" type="datetimeFigureOut">
              <a:rPr lang="en-US" smtClean="0"/>
              <a:pPr/>
              <a:t>7/5/2022</a:t>
            </a:fld>
            <a:endParaRPr lang="en-US"/>
          </a:p>
        </p:txBody>
      </p:sp>
      <p:sp>
        <p:nvSpPr>
          <p:cNvPr id="5" name="Footer Placeholder 4"/>
          <p:cNvSpPr>
            <a:spLocks noGrp="1"/>
          </p:cNvSpPr>
          <p:nvPr>
            <p:ph type="ftr" sz="quarter" idx="3"/>
          </p:nvPr>
        </p:nvSpPr>
        <p:spPr>
          <a:xfrm>
            <a:off x="10601325" y="46613245"/>
            <a:ext cx="10801350" cy="2677583"/>
          </a:xfrm>
          <a:prstGeom prst="rect">
            <a:avLst/>
          </a:prstGeom>
        </p:spPr>
        <p:txBody>
          <a:bodyPr vert="horz" lIns="91440" tIns="45720" rIns="91440" bIns="45720" rtlCol="0" anchor="ctr"/>
          <a:lstStyle>
            <a:lvl1pPr algn="ctr">
              <a:defRPr sz="4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602825" y="46613245"/>
            <a:ext cx="7200900" cy="2677583"/>
          </a:xfrm>
          <a:prstGeom prst="rect">
            <a:avLst/>
          </a:prstGeom>
        </p:spPr>
        <p:txBody>
          <a:bodyPr vert="horz" lIns="91440" tIns="45720" rIns="91440" bIns="45720" rtlCol="0" anchor="ctr"/>
          <a:lstStyle>
            <a:lvl1pPr algn="r">
              <a:defRPr sz="4200">
                <a:solidFill>
                  <a:schemeClr val="tx1">
                    <a:tint val="75000"/>
                  </a:schemeClr>
                </a:solidFill>
              </a:defRPr>
            </a:lvl1pPr>
          </a:lstStyle>
          <a:p>
            <a:fld id="{D9B31A54-63C9-469A-97E5-842C9F5F5ACF}" type="slidenum">
              <a:rPr lang="en-US" smtClean="0"/>
              <a:pPr/>
              <a:t>‹#›</a:t>
            </a:fld>
            <a:endParaRPr lang="en-US"/>
          </a:p>
        </p:txBody>
      </p:sp>
    </p:spTree>
    <p:extLst>
      <p:ext uri="{BB962C8B-B14F-4D97-AF65-F5344CB8AC3E}">
        <p14:creationId xmlns:p14="http://schemas.microsoft.com/office/powerpoint/2010/main" val="3476252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p:titleStyle>
    <p:bodyStyle>
      <a:lvl1pPr marL="800100" indent="-800100" algn="l" defTabSz="3200400" rtl="0" eaLnBrk="1" latinLnBrk="0" hangingPunct="1">
        <a:lnSpc>
          <a:spcPct val="90000"/>
        </a:lnSpc>
        <a:spcBef>
          <a:spcPts val="3500"/>
        </a:spcBef>
        <a:buFont typeface="Arial" panose="020B0604020202020204" pitchFamily="34" charset="0"/>
        <a:buChar char="•"/>
        <a:defRPr sz="9800" kern="1200">
          <a:solidFill>
            <a:schemeClr val="tx1"/>
          </a:solidFill>
          <a:latin typeface="+mn-lt"/>
          <a:ea typeface="+mn-ea"/>
          <a:cs typeface="+mn-cs"/>
        </a:defRPr>
      </a:lvl1pPr>
      <a:lvl2pPr marL="2400300" indent="-800100" algn="l" defTabSz="3200400" rtl="0" eaLnBrk="1" latinLnBrk="0" hangingPunct="1">
        <a:lnSpc>
          <a:spcPct val="90000"/>
        </a:lnSpc>
        <a:spcBef>
          <a:spcPts val="1750"/>
        </a:spcBef>
        <a:buFont typeface="Arial" panose="020B0604020202020204" pitchFamily="34" charset="0"/>
        <a:buChar char="•"/>
        <a:defRPr sz="8400" kern="1200">
          <a:solidFill>
            <a:schemeClr val="tx1"/>
          </a:solidFill>
          <a:latin typeface="+mn-lt"/>
          <a:ea typeface="+mn-ea"/>
          <a:cs typeface="+mn-cs"/>
        </a:defRPr>
      </a:lvl2pPr>
      <a:lvl3pPr marL="4000500" indent="-800100" algn="l" defTabSz="3200400" rtl="0" eaLnBrk="1" latinLnBrk="0" hangingPunct="1">
        <a:lnSpc>
          <a:spcPct val="90000"/>
        </a:lnSpc>
        <a:spcBef>
          <a:spcPts val="1750"/>
        </a:spcBef>
        <a:buFont typeface="Arial" panose="020B0604020202020204" pitchFamily="34" charset="0"/>
        <a:buChar char="•"/>
        <a:defRPr sz="7000" kern="1200">
          <a:solidFill>
            <a:schemeClr val="tx1"/>
          </a:solidFill>
          <a:latin typeface="+mn-lt"/>
          <a:ea typeface="+mn-ea"/>
          <a:cs typeface="+mn-cs"/>
        </a:defRPr>
      </a:lvl3pPr>
      <a:lvl4pPr marL="5600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4pPr>
      <a:lvl5pPr marL="72009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5pPr>
      <a:lvl6pPr marL="88011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6pPr>
      <a:lvl7pPr marL="104013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7pPr>
      <a:lvl8pPr marL="120015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8pPr>
      <a:lvl9pPr marL="13601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www.localiban.org/%D9%82%D8%B1%D8%B5%D9%8A%D8%AA%D8%A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712585" y="47225581"/>
            <a:ext cx="30453855" cy="2893100"/>
          </a:xfrm>
          <a:prstGeom prst="rect">
            <a:avLst/>
          </a:prstGeom>
          <a:solidFill>
            <a:srgbClr val="D2F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ECENA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 y="626899"/>
            <a:ext cx="13964349" cy="238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descr="Basmalla.jpg"/>
          <p:cNvPicPr>
            <a:picLocks noChangeAspect="1"/>
          </p:cNvPicPr>
          <p:nvPr/>
        </p:nvPicPr>
        <p:blipFill>
          <a:blip r:embed="rId4" cstate="print"/>
          <a:stretch>
            <a:fillRect/>
          </a:stretch>
        </p:blipFill>
        <p:spPr>
          <a:xfrm>
            <a:off x="14871402" y="340371"/>
            <a:ext cx="8466510" cy="1462088"/>
          </a:xfrm>
          <a:prstGeom prst="rect">
            <a:avLst/>
          </a:prstGeom>
        </p:spPr>
      </p:pic>
      <p:pic>
        <p:nvPicPr>
          <p:cNvPr id="9" name="Picture 8"/>
          <p:cNvPicPr>
            <a:picLocks noChangeAspect="1"/>
          </p:cNvPicPr>
          <p:nvPr/>
        </p:nvPicPr>
        <p:blipFill rotWithShape="1">
          <a:blip r:embed="rId5" cstate="print"/>
          <a:srcRect b="25665"/>
          <a:stretch/>
        </p:blipFill>
        <p:spPr>
          <a:xfrm>
            <a:off x="25058339" y="214916"/>
            <a:ext cx="5231733" cy="3175086"/>
          </a:xfrm>
          <a:prstGeom prst="rect">
            <a:avLst/>
          </a:prstGeom>
        </p:spPr>
      </p:pic>
      <p:sp>
        <p:nvSpPr>
          <p:cNvPr id="6" name="TextBox 5"/>
          <p:cNvSpPr txBox="1"/>
          <p:nvPr/>
        </p:nvSpPr>
        <p:spPr>
          <a:xfrm>
            <a:off x="1962726" y="3787871"/>
            <a:ext cx="28163415" cy="830997"/>
          </a:xfrm>
          <a:prstGeom prst="rect">
            <a:avLst/>
          </a:prstGeom>
          <a:noFill/>
        </p:spPr>
        <p:txBody>
          <a:bodyPr wrap="none" rtlCol="0">
            <a:spAutoFit/>
          </a:bodyPr>
          <a:lstStyle/>
          <a:p>
            <a:pPr algn="ctr"/>
            <a:r>
              <a:rPr lang="en-US" sz="4800" b="1" dirty="0" smtClean="0">
                <a:latin typeface="Times New Roman" panose="02020603050405020304" pitchFamily="18" charset="0"/>
                <a:cs typeface="Times New Roman" panose="02020603050405020304" pitchFamily="18" charset="0"/>
              </a:rPr>
              <a:t>Location of the Union of municipalities solid waste incinerators power plant in Akkar and North Lebanon</a:t>
            </a:r>
            <a:endParaRPr lang="en-US" sz="4800" b="1" dirty="0">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64074" y="5477948"/>
            <a:ext cx="15249897" cy="11784011"/>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17761" y="17986298"/>
            <a:ext cx="14896210" cy="115107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1" name="Flowchart: Alternate Process 30"/>
          <p:cNvSpPr/>
          <p:nvPr/>
        </p:nvSpPr>
        <p:spPr>
          <a:xfrm>
            <a:off x="914402" y="5337891"/>
            <a:ext cx="13957000" cy="11461669"/>
          </a:xfrm>
          <a:prstGeom prst="flowChartAlternateProcess">
            <a:avLst/>
          </a:prstGeom>
          <a:solidFill>
            <a:srgbClr val="D2FFBE"/>
          </a:solidFill>
          <a:ln w="76200">
            <a:solidFill>
              <a:srgbClr val="1B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400" b="1" dirty="0">
                <a:solidFill>
                  <a:schemeClr val="tx2"/>
                </a:solidFill>
                <a:cs typeface="+mj-cs"/>
              </a:rPr>
              <a:t>Study area </a:t>
            </a:r>
            <a:endParaRPr lang="ar-LB" sz="2400" b="1" dirty="0">
              <a:solidFill>
                <a:schemeClr val="tx2"/>
              </a:solidFill>
              <a:cs typeface="+mj-cs"/>
            </a:endParaRPr>
          </a:p>
          <a:p>
            <a:r>
              <a:rPr lang="en-US" sz="2400" b="1" dirty="0">
                <a:solidFill>
                  <a:schemeClr val="tx2"/>
                </a:solidFill>
                <a:latin typeface="Times New Roman" panose="02020603050405020304" pitchFamily="18" charset="0"/>
                <a:cs typeface="+mj-cs"/>
              </a:rPr>
              <a:t>The study area include the governorates of Akkar and North Lebanon.</a:t>
            </a:r>
          </a:p>
          <a:p>
            <a:pPr marL="171450" indent="-171450">
              <a:buFont typeface="Arial" panose="020B0604020202020204" pitchFamily="34" charset="0"/>
              <a:buChar char="•"/>
            </a:pPr>
            <a:r>
              <a:rPr lang="en-US" sz="2400" b="1" dirty="0">
                <a:solidFill>
                  <a:schemeClr val="tx2"/>
                </a:solidFill>
                <a:latin typeface="Times New Roman" panose="02020603050405020304" pitchFamily="18" charset="0"/>
                <a:cs typeface="+mj-cs"/>
              </a:rPr>
              <a:t>Akkar governorate:</a:t>
            </a:r>
          </a:p>
          <a:p>
            <a:r>
              <a:rPr lang="en-US" sz="2400" b="1" dirty="0">
                <a:solidFill>
                  <a:schemeClr val="tx2"/>
                </a:solidFill>
                <a:latin typeface="Times New Roman" panose="02020603050405020304" pitchFamily="18" charset="0"/>
                <a:cs typeface="+mj-cs"/>
              </a:rPr>
              <a:t>It extends from the Bared river in the south up to the Naher Kabir along the Syrian border in the north, with an area of 776km2.</a:t>
            </a:r>
          </a:p>
          <a:p>
            <a:r>
              <a:rPr lang="en-US" sz="2400" b="1" dirty="0">
                <a:solidFill>
                  <a:schemeClr val="tx2"/>
                </a:solidFill>
                <a:latin typeface="Times New Roman" panose="02020603050405020304" pitchFamily="18" charset="0"/>
                <a:cs typeface="+mj-cs"/>
              </a:rPr>
              <a:t>It is border by Syria in the North, from the East the Beqaa governorate, from the west the coasts of Mediterranean sea, and from the south Dannieh district.</a:t>
            </a:r>
          </a:p>
          <a:p>
            <a:pPr marL="171450" indent="-171450">
              <a:buFont typeface="Arial" panose="020B0604020202020204" pitchFamily="34" charset="0"/>
              <a:buChar char="•"/>
            </a:pPr>
            <a:endParaRPr lang="en-US" sz="2400" b="1" dirty="0">
              <a:solidFill>
                <a:schemeClr val="tx2"/>
              </a:solidFill>
              <a:latin typeface="Times New Roman" panose="02020603050405020304" pitchFamily="18" charset="0"/>
              <a:cs typeface="+mj-cs"/>
            </a:endParaRPr>
          </a:p>
          <a:p>
            <a:pPr marL="171450" indent="-171450">
              <a:buFont typeface="Arial" panose="020B0604020202020204" pitchFamily="34" charset="0"/>
              <a:buChar char="•"/>
            </a:pPr>
            <a:r>
              <a:rPr lang="en-US" sz="2400" b="1" dirty="0">
                <a:solidFill>
                  <a:schemeClr val="tx2"/>
                </a:solidFill>
                <a:latin typeface="Times New Roman" panose="02020603050405020304" pitchFamily="18" charset="0"/>
                <a:cs typeface="+mj-cs"/>
              </a:rPr>
              <a:t>North Lebanon governorate:</a:t>
            </a:r>
          </a:p>
          <a:p>
            <a:r>
              <a:rPr lang="en-US" sz="2400" b="1" dirty="0">
                <a:solidFill>
                  <a:schemeClr val="tx2"/>
                </a:solidFill>
                <a:latin typeface="Times New Roman" panose="02020603050405020304" pitchFamily="18" charset="0"/>
                <a:cs typeface="+mj-cs"/>
              </a:rPr>
              <a:t>It is bordered on the west the Mediterranean sea, from the north Akkar governorate, from the east Baakbeck-Hermel, and from the south Mount Lebanon  governorate. With an area of 1237km2</a:t>
            </a:r>
          </a:p>
          <a:p>
            <a:r>
              <a:rPr lang="en-US" sz="2400" b="1" dirty="0">
                <a:solidFill>
                  <a:schemeClr val="tx2"/>
                </a:solidFill>
                <a:latin typeface="Times New Roman" panose="02020603050405020304" pitchFamily="18" charset="0"/>
                <a:cs typeface="+mj-cs"/>
              </a:rPr>
              <a:t>This governorate includes 6 districts:</a:t>
            </a:r>
          </a:p>
          <a:p>
            <a:r>
              <a:rPr lang="en-US" sz="2400" b="1" dirty="0">
                <a:solidFill>
                  <a:schemeClr val="tx2"/>
                </a:solidFill>
                <a:latin typeface="Times New Roman" panose="02020603050405020304" pitchFamily="18" charset="0"/>
                <a:cs typeface="+mj-cs"/>
              </a:rPr>
              <a:t>Tripoli district- Minieh Dannieh district – Batroun district – Bcharri district – Koura district – Zgharta district.</a:t>
            </a:r>
            <a:endParaRPr lang="en-US" sz="2800" b="1" dirty="0">
              <a:solidFill>
                <a:schemeClr val="tx2"/>
              </a:solidFill>
              <a:cs typeface="+mj-cs"/>
            </a:endParaRPr>
          </a:p>
          <a:p>
            <a:pPr algn="r" rtl="1"/>
            <a:r>
              <a:rPr lang="en-US" sz="2800" b="1" dirty="0">
                <a:solidFill>
                  <a:schemeClr val="tx2"/>
                </a:solidFill>
                <a:cs typeface="+mj-cs"/>
              </a:rPr>
              <a:t> -1</a:t>
            </a:r>
            <a:r>
              <a:rPr lang="ar-LB" sz="2800" b="1" dirty="0">
                <a:solidFill>
                  <a:schemeClr val="tx2"/>
                </a:solidFill>
                <a:cs typeface="+mj-cs"/>
              </a:rPr>
              <a:t>منطقة الدراسة</a:t>
            </a:r>
            <a:r>
              <a:rPr lang="fr-BE" sz="2800" b="1" dirty="0">
                <a:solidFill>
                  <a:schemeClr val="tx2"/>
                </a:solidFill>
                <a:cs typeface="+mj-cs"/>
              </a:rPr>
              <a:t>         </a:t>
            </a:r>
          </a:p>
          <a:p>
            <a:pPr algn="r" rtl="1"/>
            <a:r>
              <a:rPr lang="ar-LB" sz="2800" b="1" dirty="0">
                <a:solidFill>
                  <a:schemeClr val="tx2"/>
                </a:solidFill>
                <a:cs typeface="+mj-cs"/>
              </a:rPr>
              <a:t>تشمل منطقة الدراسة محافظتي عكار ولبنان الشمالي</a:t>
            </a:r>
          </a:p>
          <a:p>
            <a:pPr marL="285750" indent="-285750" algn="r" rtl="1">
              <a:buFont typeface="Arial" panose="020B0604020202020204" pitchFamily="34" charset="0"/>
              <a:buChar char="•"/>
            </a:pPr>
            <a:r>
              <a:rPr lang="ar-LB" sz="2800" b="1" dirty="0">
                <a:solidFill>
                  <a:schemeClr val="tx2"/>
                </a:solidFill>
                <a:cs typeface="+mj-cs"/>
              </a:rPr>
              <a:t>محافظة عكار: </a:t>
            </a:r>
            <a:endParaRPr lang="en-US" sz="2800" b="1" dirty="0">
              <a:solidFill>
                <a:schemeClr val="tx2"/>
              </a:solidFill>
              <a:cs typeface="+mj-cs"/>
            </a:endParaRPr>
          </a:p>
          <a:p>
            <a:pPr algn="r" rtl="1"/>
            <a:r>
              <a:rPr lang="ar-LB" sz="2800" b="1" dirty="0">
                <a:solidFill>
                  <a:schemeClr val="tx2"/>
                </a:solidFill>
                <a:cs typeface="+mj-cs"/>
              </a:rPr>
              <a:t>تمتد من مجري نهر البارد في الجنوب  حتى مجرى النهر الكبير بمحاذاة الحدود السورية في الشمال بمساحة 776 كلم</a:t>
            </a:r>
          </a:p>
          <a:p>
            <a:pPr algn="r" rtl="1"/>
            <a:r>
              <a:rPr lang="ar-LB" sz="2800" b="1" dirty="0">
                <a:solidFill>
                  <a:schemeClr val="tx2"/>
                </a:solidFill>
                <a:cs typeface="+mj-cs"/>
              </a:rPr>
              <a:t>يحده من الشمال سوريا من الشرق محافظة البقاع من الغرب سواحل البحر الابيض المتوسط ومن الجنوب قضاء </a:t>
            </a:r>
            <a:r>
              <a:rPr lang="ar-LB" sz="2800" b="1" dirty="0" smtClean="0">
                <a:solidFill>
                  <a:schemeClr val="tx2"/>
                </a:solidFill>
                <a:cs typeface="+mj-cs"/>
              </a:rPr>
              <a:t>الضنية</a:t>
            </a:r>
            <a:endParaRPr lang="ar-LB" sz="2800" b="1" dirty="0">
              <a:solidFill>
                <a:schemeClr val="tx2"/>
              </a:solidFill>
              <a:cs typeface="+mj-cs"/>
            </a:endParaRPr>
          </a:p>
          <a:p>
            <a:pPr marL="171450" indent="-171450" algn="r" rtl="1">
              <a:buFont typeface="Arial" panose="020B0604020202020204" pitchFamily="34" charset="0"/>
              <a:buChar char="•"/>
            </a:pPr>
            <a:r>
              <a:rPr lang="ar-LB" sz="2800" b="1" dirty="0">
                <a:solidFill>
                  <a:schemeClr val="tx2"/>
                </a:solidFill>
                <a:cs typeface="+mj-cs"/>
              </a:rPr>
              <a:t>محاقظة لبنان الشمالي:  </a:t>
            </a:r>
          </a:p>
          <a:p>
            <a:pPr algn="r" rtl="1"/>
            <a:r>
              <a:rPr lang="ar-LB" sz="2800" b="1" dirty="0">
                <a:solidFill>
                  <a:schemeClr val="tx2"/>
                </a:solidFill>
                <a:cs typeface="+mj-cs"/>
              </a:rPr>
              <a:t>يحدها من الغرب البحر الابيض المتوسط من الشمال محافظة عكار ومن الشرق بعلبك الهرمل ومن الجنوب محافظة جبل لبنان بمساحة 1237 كلم2</a:t>
            </a:r>
          </a:p>
          <a:p>
            <a:pPr algn="r" rtl="1"/>
            <a:r>
              <a:rPr lang="ar-LB" sz="2800" b="1" dirty="0">
                <a:solidFill>
                  <a:schemeClr val="tx2"/>
                </a:solidFill>
                <a:cs typeface="+mj-cs"/>
              </a:rPr>
              <a:t>تضم هذه المحافظة 6 اقضية وهي: قضاء البترون – قضاء بشري – قضاء الكورة – قضاء المنية الضنية – قضاء طرابلس – قضاء زغرتا</a:t>
            </a:r>
          </a:p>
          <a:p>
            <a:pPr algn="ctr"/>
            <a:endParaRPr lang="en-US" dirty="0"/>
          </a:p>
        </p:txBody>
      </p:sp>
      <p:sp>
        <p:nvSpPr>
          <p:cNvPr id="55" name="Flowchart: Alternate Process 54"/>
          <p:cNvSpPr/>
          <p:nvPr/>
        </p:nvSpPr>
        <p:spPr>
          <a:xfrm>
            <a:off x="1257518" y="17396419"/>
            <a:ext cx="13072591" cy="11362377"/>
          </a:xfrm>
          <a:prstGeom prst="flowChartAlternateProcess">
            <a:avLst/>
          </a:prstGeom>
          <a:solidFill>
            <a:srgbClr val="D2FFBE"/>
          </a:solidFill>
          <a:ln w="76200">
            <a:solidFill>
              <a:srgbClr val="1B6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2. Unions of municipalities</a:t>
            </a:r>
          </a:p>
          <a:p>
            <a:pPr marL="285750" indent="-285750">
              <a:buFont typeface="Wingdings" panose="05000000000000000000" pitchFamily="2" charset="2"/>
              <a:buChar char="v"/>
            </a:pP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Akkar Unions of municipalities:</a:t>
            </a:r>
          </a:p>
          <a:p>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Akkar consists of 12 unions of municipalities: UM Joumeh, UM Qubbayat, UM Chaft, UM Jord EL Kayteh UM Wassat EL Kayteh, UM Dreib Awssat, UM Dreib Gharbi, UM Oustwan, UM Arqa, UM Akroum, UM Wadi Khaled, UM Sahel Akkar.</a:t>
            </a:r>
            <a:endParaRPr lang="en-US" sz="2800" b="1" dirty="0">
              <a:solidFill>
                <a:schemeClr val="accent5">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North Lebanon Unions of municipalities:</a:t>
            </a:r>
          </a:p>
          <a:p>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North Lebanon consists 6 Unions of municipalities:</a:t>
            </a:r>
          </a:p>
          <a:p>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UM Fayhaa,UM Minnieh – Dannieh, UM Koura, UM Zgharta, UM Bcharri, UM Batroun.</a:t>
            </a:r>
            <a:endParaRPr lang="en-US" sz="3600" b="1" dirty="0" smtClean="0">
              <a:solidFill>
                <a:schemeClr val="accent5">
                  <a:lumMod val="50000"/>
                </a:schemeClr>
              </a:solidFill>
              <a:latin typeface="Times New Roman" panose="02020603050405020304" pitchFamily="18" charset="0"/>
              <a:cs typeface="Times New Roman" panose="02020603050405020304" pitchFamily="18" charset="0"/>
            </a:endParaRPr>
          </a:p>
          <a:p>
            <a:pPr algn="ctr" rtl="1"/>
            <a:r>
              <a:rPr lang="ar-LB" sz="4400" b="1" dirty="0" smtClean="0">
                <a:solidFill>
                  <a:schemeClr val="accent5">
                    <a:lumMod val="50000"/>
                  </a:schemeClr>
                </a:solidFill>
                <a:latin typeface="Times New Roman" panose="02020603050405020304" pitchFamily="18" charset="0"/>
                <a:cs typeface="Times New Roman" panose="02020603050405020304" pitchFamily="18" charset="0"/>
              </a:rPr>
              <a:t>2- اتحادات البلديات </a:t>
            </a:r>
          </a:p>
          <a:p>
            <a:pPr marL="285750" indent="-285750" algn="r" rtl="1">
              <a:buFont typeface="Wingdings" panose="05000000000000000000" pitchFamily="2" charset="2"/>
              <a:buChar char="v"/>
            </a:pPr>
            <a:r>
              <a:rPr lang="ar-LB" sz="3600" b="1" dirty="0" smtClean="0">
                <a:solidFill>
                  <a:schemeClr val="accent5">
                    <a:lumMod val="50000"/>
                  </a:schemeClr>
                </a:solidFill>
                <a:latin typeface="Times New Roman" panose="02020603050405020304" pitchFamily="18" charset="0"/>
                <a:cs typeface="Times New Roman" panose="02020603050405020304" pitchFamily="18" charset="0"/>
              </a:rPr>
              <a:t>اتحاد بلديات محافظة عكار : تتالف عكار من 12 اتحاد بلديات:</a:t>
            </a:r>
          </a:p>
          <a:p>
            <a:pPr algn="r" rtl="1"/>
            <a:r>
              <a:rPr lang="ar-LB" sz="3600" b="1" dirty="0">
                <a:solidFill>
                  <a:schemeClr val="accent5">
                    <a:lumMod val="50000"/>
                  </a:schemeClr>
                </a:solidFill>
                <a:latin typeface="Times New Roman" panose="02020603050405020304" pitchFamily="18" charset="0"/>
                <a:cs typeface="Times New Roman" panose="02020603050405020304" pitchFamily="18" charset="0"/>
              </a:rPr>
              <a:t>ا</a:t>
            </a:r>
            <a:r>
              <a:rPr lang="ar-LB" sz="3600" b="1" dirty="0" smtClean="0">
                <a:solidFill>
                  <a:schemeClr val="accent5">
                    <a:lumMod val="50000"/>
                  </a:schemeClr>
                </a:solidFill>
                <a:latin typeface="Times New Roman" panose="02020603050405020304" pitchFamily="18" charset="0"/>
                <a:cs typeface="Times New Roman" panose="02020603050405020304" pitchFamily="18" charset="0"/>
              </a:rPr>
              <a:t>تحاد بلديات الجومة- اتحاد بلديات القبيات- اتحاد بلديات الشفت- اتحاد بلديات جرد القيطع- اتحاد بلديات وسط وساحل القيطع- اتحاد بلديات الدريب الاوسط- اتحاد بلديات الدريب الغربي- اتحاد بلديات الاسطوان- اتحاد بلديات عرقة الاثري- اتحاد بلديات اكروم- اتحاد بلديات وادي خالد- اتحاد بلديات سهل عكار</a:t>
            </a:r>
          </a:p>
          <a:p>
            <a:pPr marL="285750" indent="-285750" algn="r" rtl="1">
              <a:buFont typeface="Wingdings" panose="05000000000000000000" pitchFamily="2" charset="2"/>
              <a:buChar char="v"/>
            </a:pPr>
            <a:r>
              <a:rPr lang="ar-LB" sz="3600" b="1" dirty="0" smtClean="0">
                <a:solidFill>
                  <a:schemeClr val="accent5">
                    <a:lumMod val="50000"/>
                  </a:schemeClr>
                </a:solidFill>
                <a:latin typeface="Times New Roman" panose="02020603050405020304" pitchFamily="18" charset="0"/>
                <a:cs typeface="Times New Roman" panose="02020603050405020304" pitchFamily="18" charset="0"/>
              </a:rPr>
              <a:t>اتحاد بلديات محافظة لبنان الشمالي: تتالف هذه المحافظة من 6 اتحادات بلديات:</a:t>
            </a:r>
          </a:p>
          <a:p>
            <a:pPr algn="r" rtl="1"/>
            <a:r>
              <a:rPr lang="ar-LB" sz="3600" b="1" dirty="0" smtClean="0">
                <a:solidFill>
                  <a:schemeClr val="accent5">
                    <a:lumMod val="50000"/>
                  </a:schemeClr>
                </a:solidFill>
                <a:latin typeface="Times New Roman" panose="02020603050405020304" pitchFamily="18" charset="0"/>
                <a:cs typeface="Times New Roman" panose="02020603050405020304" pitchFamily="18" charset="0"/>
              </a:rPr>
              <a:t>اتحاد بلديات الفيحاء- اتحاد بلديات المنية/الضنية- اتحاد بلديات الكورة- اتحاد بلديات زغرتا-اتحاد بلديات بشري- اتحاد بلديات البترون</a:t>
            </a:r>
            <a:endParaRPr lang="en-US" sz="3600"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0" y="34829832"/>
            <a:ext cx="17745781" cy="11772185"/>
          </a:xfrm>
          <a:prstGeom prst="rect">
            <a:avLst/>
          </a:prstGeom>
        </p:spPr>
      </p:pic>
      <p:sp>
        <p:nvSpPr>
          <p:cNvPr id="29" name="TextBox 28"/>
          <p:cNvSpPr txBox="1"/>
          <p:nvPr/>
        </p:nvSpPr>
        <p:spPr>
          <a:xfrm>
            <a:off x="14982092" y="30388711"/>
            <a:ext cx="184731" cy="584775"/>
          </a:xfrm>
          <a:prstGeom prst="rect">
            <a:avLst/>
          </a:prstGeom>
          <a:noFill/>
        </p:spPr>
        <p:txBody>
          <a:bodyPr wrap="none" rtlCol="0">
            <a:spAutoFit/>
          </a:bodyPr>
          <a:lstStyle/>
          <a:p>
            <a:endParaRPr lang="en-US" sz="3200" dirty="0"/>
          </a:p>
        </p:txBody>
      </p:sp>
      <p:graphicFrame>
        <p:nvGraphicFramePr>
          <p:cNvPr id="38" name="Table 37"/>
          <p:cNvGraphicFramePr>
            <a:graphicFrameLocks noGrp="1"/>
          </p:cNvGraphicFramePr>
          <p:nvPr>
            <p:extLst>
              <p:ext uri="{D42A27DB-BD31-4B8C-83A1-F6EECF244321}">
                <p14:modId xmlns:p14="http://schemas.microsoft.com/office/powerpoint/2010/main" val="2042592664"/>
              </p:ext>
            </p:extLst>
          </p:nvPr>
        </p:nvGraphicFramePr>
        <p:xfrm>
          <a:off x="2152999" y="30580840"/>
          <a:ext cx="1690410" cy="3638003"/>
        </p:xfrm>
        <a:graphic>
          <a:graphicData uri="http://schemas.openxmlformats.org/drawingml/2006/table">
            <a:tbl>
              <a:tblPr>
                <a:tableStyleId>{5C22544A-7EE6-4342-B048-85BDC9FD1C3A}</a:tableStyleId>
              </a:tblPr>
              <a:tblGrid>
                <a:gridCol w="1690410">
                  <a:extLst>
                    <a:ext uri="{9D8B030D-6E8A-4147-A177-3AD203B41FA5}">
                      <a16:colId xmlns:a16="http://schemas.microsoft.com/office/drawing/2014/main" val="2025781753"/>
                    </a:ext>
                  </a:extLst>
                </a:gridCol>
              </a:tblGrid>
              <a:tr h="222508">
                <a:tc>
                  <a:txBody>
                    <a:bodyPr/>
                    <a:lstStyle/>
                    <a:p>
                      <a:pPr algn="ctr" rtl="1" fontAlgn="b"/>
                      <a:r>
                        <a:rPr lang="ar-LB" sz="1100" u="none" strike="noStrike">
                          <a:effectLst/>
                        </a:rPr>
                        <a:t>اتحاد بلديات وسط وساحل القيطع</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8187369"/>
                  </a:ext>
                </a:extLst>
              </a:tr>
              <a:tr h="222508">
                <a:tc>
                  <a:txBody>
                    <a:bodyPr/>
                    <a:lstStyle/>
                    <a:p>
                      <a:pPr algn="ctr" rtl="1" fontAlgn="b"/>
                      <a:r>
                        <a:rPr lang="ar-LB" sz="1100" u="none" strike="noStrike">
                          <a:effectLst/>
                        </a:rPr>
                        <a:t>المحمرة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3156116"/>
                  </a:ext>
                </a:extLst>
              </a:tr>
              <a:tr h="222508">
                <a:tc>
                  <a:txBody>
                    <a:bodyPr/>
                    <a:lstStyle/>
                    <a:p>
                      <a:pPr algn="ctr" rtl="1" fontAlgn="b"/>
                      <a:r>
                        <a:rPr lang="ar-LB" sz="1100" u="none" strike="noStrike">
                          <a:effectLst/>
                        </a:rPr>
                        <a:t>ببنين-العبدة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4905515"/>
                  </a:ext>
                </a:extLst>
              </a:tr>
              <a:tr h="222508">
                <a:tc>
                  <a:txBody>
                    <a:bodyPr/>
                    <a:lstStyle/>
                    <a:p>
                      <a:pPr algn="ctr" rtl="1" fontAlgn="b"/>
                      <a:r>
                        <a:rPr lang="ar-LB" sz="1100" u="none" strike="noStrike">
                          <a:effectLst/>
                        </a:rPr>
                        <a:t>القرقف</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037138"/>
                  </a:ext>
                </a:extLst>
              </a:tr>
              <a:tr h="233633">
                <a:tc>
                  <a:txBody>
                    <a:bodyPr/>
                    <a:lstStyle/>
                    <a:p>
                      <a:pPr algn="ctr" rtl="1" fontAlgn="b"/>
                      <a:r>
                        <a:rPr lang="ar-LB" sz="1100" u="none" strike="noStrike">
                          <a:effectLst/>
                        </a:rPr>
                        <a:t>عيون الغزلان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9824792"/>
                  </a:ext>
                </a:extLst>
              </a:tr>
              <a:tr h="233633">
                <a:tc>
                  <a:txBody>
                    <a:bodyPr/>
                    <a:lstStyle/>
                    <a:p>
                      <a:pPr algn="ctr" rtl="1" fontAlgn="b"/>
                      <a:r>
                        <a:rPr lang="ar-LB" sz="1100" u="none" strike="noStrike">
                          <a:effectLst/>
                        </a:rPr>
                        <a:t>جديدة القيطع</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7641844"/>
                  </a:ext>
                </a:extLst>
              </a:tr>
              <a:tr h="222508">
                <a:tc>
                  <a:txBody>
                    <a:bodyPr/>
                    <a:lstStyle/>
                    <a:p>
                      <a:pPr algn="ctr" rtl="1" fontAlgn="b"/>
                      <a:r>
                        <a:rPr lang="ar-LB" sz="1100" u="none" strike="noStrike" dirty="0">
                          <a:effectLst/>
                        </a:rPr>
                        <a:t>برقايل</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7419779"/>
                  </a:ext>
                </a:extLst>
              </a:tr>
              <a:tr h="222508">
                <a:tc>
                  <a:txBody>
                    <a:bodyPr/>
                    <a:lstStyle/>
                    <a:p>
                      <a:pPr algn="ctr" rtl="1" fontAlgn="b"/>
                      <a:r>
                        <a:rPr lang="ar-LB" sz="1100" u="none" strike="noStrike">
                          <a:effectLst/>
                        </a:rPr>
                        <a:t>بقرزلا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867961"/>
                  </a:ext>
                </a:extLst>
              </a:tr>
              <a:tr h="233633">
                <a:tc>
                  <a:txBody>
                    <a:bodyPr/>
                    <a:lstStyle/>
                    <a:p>
                      <a:pPr algn="ctr" rtl="1" fontAlgn="b"/>
                      <a:r>
                        <a:rPr lang="ar-LB" sz="1100" u="none" strike="noStrike">
                          <a:effectLst/>
                        </a:rPr>
                        <a:t>سيسوق</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9690587"/>
                  </a:ext>
                </a:extLst>
              </a:tr>
              <a:tr h="222508">
                <a:tc>
                  <a:txBody>
                    <a:bodyPr/>
                    <a:lstStyle/>
                    <a:p>
                      <a:pPr algn="ctr" rtl="1" fontAlgn="b"/>
                      <a:r>
                        <a:rPr lang="ar-LB" sz="1100" u="none" strike="noStrike">
                          <a:effectLst/>
                        </a:rPr>
                        <a:t>وادي الجاموس</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0209019"/>
                  </a:ext>
                </a:extLst>
              </a:tr>
              <a:tr h="233633">
                <a:tc>
                  <a:txBody>
                    <a:bodyPr/>
                    <a:lstStyle/>
                    <a:p>
                      <a:pPr algn="ctr" rtl="1" fontAlgn="b"/>
                      <a:r>
                        <a:rPr lang="ar-LB" sz="1100" u="none" strike="noStrike">
                          <a:effectLst/>
                        </a:rPr>
                        <a:t>الحميرة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0371251"/>
                  </a:ext>
                </a:extLst>
              </a:tr>
              <a:tr h="222508">
                <a:tc>
                  <a:txBody>
                    <a:bodyPr/>
                    <a:lstStyle/>
                    <a:p>
                      <a:pPr algn="ctr" rtl="1" fontAlgn="b"/>
                      <a:r>
                        <a:rPr lang="ar-LB" sz="1100" u="none" strike="noStrike">
                          <a:effectLst/>
                        </a:rPr>
                        <a:t>مارتوما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0897507"/>
                  </a:ext>
                </a:extLst>
              </a:tr>
              <a:tr h="233633">
                <a:tc>
                  <a:txBody>
                    <a:bodyPr/>
                    <a:lstStyle/>
                    <a:p>
                      <a:pPr algn="ctr" rtl="1" fontAlgn="b"/>
                      <a:r>
                        <a:rPr lang="ar-LB" sz="1100" u="none" strike="noStrike">
                          <a:effectLst/>
                        </a:rPr>
                        <a:t>مجدلا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2261276"/>
                  </a:ext>
                </a:extLst>
              </a:tr>
              <a:tr h="233633">
                <a:tc>
                  <a:txBody>
                    <a:bodyPr/>
                    <a:lstStyle/>
                    <a:p>
                      <a:pPr algn="ctr" rtl="1" fontAlgn="b"/>
                      <a:r>
                        <a:rPr lang="ar-LB" sz="1100" u="none" strike="noStrike">
                          <a:effectLst/>
                        </a:rPr>
                        <a:t>برج العرب</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0427634"/>
                  </a:ext>
                </a:extLst>
              </a:tr>
              <a:tr h="222508">
                <a:tc>
                  <a:txBody>
                    <a:bodyPr/>
                    <a:lstStyle/>
                    <a:p>
                      <a:pPr algn="ctr" rtl="1" fontAlgn="b"/>
                      <a:r>
                        <a:rPr lang="ar-LB" sz="1100" u="none" strike="noStrike">
                          <a:effectLst/>
                        </a:rPr>
                        <a:t>قبة شمرا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7921330"/>
                  </a:ext>
                </a:extLst>
              </a:tr>
              <a:tr h="233633">
                <a:tc>
                  <a:txBody>
                    <a:bodyPr/>
                    <a:lstStyle/>
                    <a:p>
                      <a:pPr algn="ctr" rtl="1" fontAlgn="b"/>
                      <a:r>
                        <a:rPr lang="ar-LB" sz="1100" u="none" strike="noStrike" dirty="0">
                          <a:effectLst/>
                        </a:rPr>
                        <a:t>الحميرة</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5406074"/>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3336416643"/>
              </p:ext>
            </p:extLst>
          </p:nvPr>
        </p:nvGraphicFramePr>
        <p:xfrm>
          <a:off x="3843409" y="31215930"/>
          <a:ext cx="2989466" cy="3004102"/>
        </p:xfrm>
        <a:graphic>
          <a:graphicData uri="http://schemas.openxmlformats.org/drawingml/2006/table">
            <a:tbl>
              <a:tblPr>
                <a:tableStyleId>{5C22544A-7EE6-4342-B048-85BDC9FD1C3A}</a:tableStyleId>
              </a:tblPr>
              <a:tblGrid>
                <a:gridCol w="1494733">
                  <a:extLst>
                    <a:ext uri="{9D8B030D-6E8A-4147-A177-3AD203B41FA5}">
                      <a16:colId xmlns:a16="http://schemas.microsoft.com/office/drawing/2014/main" val="3248266466"/>
                    </a:ext>
                  </a:extLst>
                </a:gridCol>
                <a:gridCol w="1494733">
                  <a:extLst>
                    <a:ext uri="{9D8B030D-6E8A-4147-A177-3AD203B41FA5}">
                      <a16:colId xmlns:a16="http://schemas.microsoft.com/office/drawing/2014/main" val="2735424899"/>
                    </a:ext>
                  </a:extLst>
                </a:gridCol>
              </a:tblGrid>
              <a:tr h="210077">
                <a:tc>
                  <a:txBody>
                    <a:bodyPr/>
                    <a:lstStyle/>
                    <a:p>
                      <a:pPr algn="ctr" rtl="1" fontAlgn="b"/>
                      <a:r>
                        <a:rPr lang="ar-LB" sz="1100" u="none" strike="noStrike">
                          <a:effectLst/>
                        </a:rPr>
                        <a:t>اتحاد بلديات جرد القيطع</a:t>
                      </a:r>
                      <a:endParaRPr lang="ar-LB" sz="1100" b="1"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اتحاد بلديات الشفت</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2925935"/>
                  </a:ext>
                </a:extLst>
              </a:tr>
              <a:tr h="210077">
                <a:tc>
                  <a:txBody>
                    <a:bodyPr/>
                    <a:lstStyle/>
                    <a:p>
                      <a:pPr algn="ctr" rtl="1" fontAlgn="b"/>
                      <a:r>
                        <a:rPr lang="ar-LB" sz="1100" u="none" strike="noStrike">
                          <a:effectLst/>
                        </a:rPr>
                        <a:t>فنيدق</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حلبا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0015820"/>
                  </a:ext>
                </a:extLst>
              </a:tr>
              <a:tr h="210077">
                <a:tc>
                  <a:txBody>
                    <a:bodyPr/>
                    <a:lstStyle/>
                    <a:p>
                      <a:pPr algn="ctr" rtl="1" fontAlgn="b"/>
                      <a:r>
                        <a:rPr lang="ar-LB" sz="1100" u="none" strike="noStrike">
                          <a:effectLst/>
                        </a:rPr>
                        <a:t>مشمش</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الشيخ طابا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8544173"/>
                  </a:ext>
                </a:extLst>
              </a:tr>
              <a:tr h="210077">
                <a:tc>
                  <a:txBody>
                    <a:bodyPr/>
                    <a:lstStyle/>
                    <a:p>
                      <a:pPr algn="ctr" rtl="1" fontAlgn="b"/>
                      <a:r>
                        <a:rPr lang="ar-LB" sz="1100" u="none" strike="noStrike">
                          <a:effectLst/>
                        </a:rPr>
                        <a:t>القرنة</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حيزوق</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3507424"/>
                  </a:ext>
                </a:extLst>
              </a:tr>
              <a:tr h="220581">
                <a:tc>
                  <a:txBody>
                    <a:bodyPr/>
                    <a:lstStyle/>
                    <a:p>
                      <a:pPr algn="ctr" rtl="1" fontAlgn="b"/>
                      <a:r>
                        <a:rPr lang="ar-LB" sz="1100" u="none" strike="noStrike">
                          <a:effectLst/>
                        </a:rPr>
                        <a:t>بيت ايوب</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كرم عصفور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6420649"/>
                  </a:ext>
                </a:extLst>
              </a:tr>
              <a:tr h="220581">
                <a:tc>
                  <a:txBody>
                    <a:bodyPr/>
                    <a:lstStyle/>
                    <a:p>
                      <a:pPr algn="ctr" rtl="1" fontAlgn="b"/>
                      <a:r>
                        <a:rPr lang="ar-LB" sz="1100" u="none" strike="noStrike">
                          <a:effectLst/>
                        </a:rPr>
                        <a:t>القريات</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بيت غطاس</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3385065"/>
                  </a:ext>
                </a:extLst>
              </a:tr>
              <a:tr h="210077">
                <a:tc>
                  <a:txBody>
                    <a:bodyPr/>
                    <a:lstStyle/>
                    <a:p>
                      <a:pPr algn="ctr" rtl="1" fontAlgn="b"/>
                      <a:r>
                        <a:rPr lang="ar-LB" sz="1100" u="none" strike="noStrike">
                          <a:effectLst/>
                        </a:rPr>
                        <a:t>بيت يونس</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dirty="0">
                          <a:effectLst/>
                        </a:rPr>
                        <a:t>مزرعة النهرية</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8604028"/>
                  </a:ext>
                </a:extLst>
              </a:tr>
              <a:tr h="210077">
                <a:tc>
                  <a:txBody>
                    <a:bodyPr/>
                    <a:lstStyle/>
                    <a:p>
                      <a:pPr algn="ctr" rtl="1" fontAlgn="b"/>
                      <a:r>
                        <a:rPr lang="ar-LB" sz="1100" u="none" strike="noStrike" dirty="0">
                          <a:effectLst/>
                        </a:rPr>
                        <a:t>حرار</a:t>
                      </a:r>
                      <a:endParaRPr lang="ar-LB" sz="1100" b="0" i="0" u="none" strike="noStrike" dirty="0">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مشحا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1343271"/>
                  </a:ext>
                </a:extLst>
              </a:tr>
              <a:tr h="220581">
                <a:tc>
                  <a:txBody>
                    <a:bodyPr/>
                    <a:lstStyle/>
                    <a:p>
                      <a:pPr algn="ctr" rtl="1" fontAlgn="b"/>
                      <a:r>
                        <a:rPr lang="ar-LB" sz="1100" u="none" strike="noStrike">
                          <a:effectLst/>
                        </a:rPr>
                        <a:t>الحويش</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القنطرة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8096305"/>
                  </a:ext>
                </a:extLst>
              </a:tr>
              <a:tr h="210077">
                <a:tc>
                  <a:txBody>
                    <a:bodyPr/>
                    <a:lstStyle/>
                    <a:p>
                      <a:pPr algn="ctr" rtl="1" fontAlgn="b"/>
                      <a:r>
                        <a:rPr lang="ar-LB" sz="1100" u="none" strike="noStrike">
                          <a:effectLst/>
                        </a:rPr>
                        <a:t>شان</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الجديدة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7242638"/>
                  </a:ext>
                </a:extLst>
              </a:tr>
              <a:tr h="220581">
                <a:tc>
                  <a:txBody>
                    <a:bodyPr/>
                    <a:lstStyle/>
                    <a:p>
                      <a:pPr algn="ctr" rtl="1" fontAlgn="b"/>
                      <a:r>
                        <a:rPr lang="ar-LB" sz="1100" u="none" strike="noStrike">
                          <a:effectLst/>
                        </a:rPr>
                        <a:t>عين الذهب</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الزواريب</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3895822"/>
                  </a:ext>
                </a:extLst>
              </a:tr>
              <a:tr h="210077">
                <a:tc>
                  <a:txBody>
                    <a:bodyPr/>
                    <a:lstStyle/>
                    <a:p>
                      <a:pPr algn="ctr" rtl="1" fontAlgn="b"/>
                      <a:r>
                        <a:rPr lang="ar-LB" sz="1100" u="none" strike="noStrike">
                          <a:effectLst/>
                        </a:rPr>
                        <a:t>قبعيت</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النفسة-منيارة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5814613"/>
                  </a:ext>
                </a:extLst>
              </a:tr>
              <a:tr h="220581">
                <a:tc>
                  <a:txBody>
                    <a:bodyPr/>
                    <a:lstStyle/>
                    <a:p>
                      <a:pPr algn="ctr" rtl="1" fontAlgn="b"/>
                      <a:r>
                        <a:rPr lang="ar-LB" sz="1100" u="none" strike="noStrike">
                          <a:effectLst/>
                        </a:rPr>
                        <a:t>بزال</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a:effectLst/>
                        </a:rPr>
                        <a:t>الشيخ محمد</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4811745"/>
                  </a:ext>
                </a:extLst>
              </a:tr>
              <a:tr h="220581">
                <a:tc>
                  <a:txBody>
                    <a:bodyPr/>
                    <a:lstStyle/>
                    <a:p>
                      <a:pPr algn="ctr" rtl="1" fontAlgn="b"/>
                      <a:r>
                        <a:rPr lang="ar-LB" sz="1100" u="none" strike="noStrike">
                          <a:effectLst/>
                        </a:rPr>
                        <a:t>سفينة القيطع</a:t>
                      </a:r>
                      <a:endParaRPr lang="ar-LB" sz="1100" b="0" i="0" u="none" strike="noStrike">
                        <a:solidFill>
                          <a:srgbClr val="1F4E78"/>
                        </a:solidFill>
                        <a:effectLst/>
                        <a:latin typeface="Calibri" panose="020F0502020204030204" pitchFamily="34" charset="0"/>
                      </a:endParaRPr>
                    </a:p>
                  </a:txBody>
                  <a:tcPr marL="9525" marR="9525" marT="9525" marB="0" anchor="b"/>
                </a:tc>
                <a:tc>
                  <a:txBody>
                    <a:bodyPr/>
                    <a:lstStyle/>
                    <a:p>
                      <a:pPr algn="ctr" rtl="1" fontAlgn="b"/>
                      <a:r>
                        <a:rPr lang="ar-LB" sz="1100" u="none" strike="noStrike" dirty="0">
                          <a:effectLst/>
                        </a:rPr>
                        <a:t>عدبل</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7260548"/>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409412465"/>
              </p:ext>
            </p:extLst>
          </p:nvPr>
        </p:nvGraphicFramePr>
        <p:xfrm>
          <a:off x="6842606" y="31317268"/>
          <a:ext cx="2213214" cy="2890116"/>
        </p:xfrm>
        <a:graphic>
          <a:graphicData uri="http://schemas.openxmlformats.org/drawingml/2006/table">
            <a:tbl>
              <a:tblPr>
                <a:tableStyleId>{5C22544A-7EE6-4342-B048-85BDC9FD1C3A}</a:tableStyleId>
              </a:tblPr>
              <a:tblGrid>
                <a:gridCol w="2213214">
                  <a:extLst>
                    <a:ext uri="{9D8B030D-6E8A-4147-A177-3AD203B41FA5}">
                      <a16:colId xmlns:a16="http://schemas.microsoft.com/office/drawing/2014/main" val="1941960011"/>
                    </a:ext>
                  </a:extLst>
                </a:gridCol>
              </a:tblGrid>
              <a:tr h="219280">
                <a:tc>
                  <a:txBody>
                    <a:bodyPr/>
                    <a:lstStyle/>
                    <a:p>
                      <a:pPr algn="ctr" rtl="1" fontAlgn="b"/>
                      <a:r>
                        <a:rPr lang="ar-LB" sz="1100" u="none" strike="noStrike" dirty="0">
                          <a:effectLst/>
                        </a:rPr>
                        <a:t>اتحاد بلديات الدريب الاوسط</a:t>
                      </a:r>
                      <a:endParaRPr lang="ar-LB" sz="1100" b="1"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7687306"/>
                  </a:ext>
                </a:extLst>
              </a:tr>
              <a:tr h="219280">
                <a:tc>
                  <a:txBody>
                    <a:bodyPr/>
                    <a:lstStyle/>
                    <a:p>
                      <a:pPr algn="ctr" rtl="1" fontAlgn="b"/>
                      <a:r>
                        <a:rPr lang="ar-LB" sz="1100" u="none" strike="noStrike">
                          <a:effectLst/>
                        </a:rPr>
                        <a:t>عين الزيت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0725259"/>
                  </a:ext>
                </a:extLst>
              </a:tr>
              <a:tr h="219280">
                <a:tc>
                  <a:txBody>
                    <a:bodyPr/>
                    <a:lstStyle/>
                    <a:p>
                      <a:pPr algn="ctr" rtl="1" fontAlgn="b"/>
                      <a:r>
                        <a:rPr lang="ar-LB" sz="1100" u="none" strike="noStrike">
                          <a:effectLst/>
                        </a:rPr>
                        <a:t>البربارة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3285866"/>
                  </a:ext>
                </a:extLst>
              </a:tr>
              <a:tr h="219280">
                <a:tc>
                  <a:txBody>
                    <a:bodyPr/>
                    <a:lstStyle/>
                    <a:p>
                      <a:pPr algn="ctr" rtl="1" fontAlgn="b"/>
                      <a:r>
                        <a:rPr lang="ar-LB" sz="1100" u="none" strike="noStrike">
                          <a:effectLst/>
                        </a:rPr>
                        <a:t>الكواشرة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9888058"/>
                  </a:ext>
                </a:extLst>
              </a:tr>
              <a:tr h="230245">
                <a:tc>
                  <a:txBody>
                    <a:bodyPr/>
                    <a:lstStyle/>
                    <a:p>
                      <a:pPr algn="ctr" rtl="1" fontAlgn="b"/>
                      <a:r>
                        <a:rPr lang="ar-LB" sz="1100" u="none" strike="noStrike">
                          <a:effectLst/>
                        </a:rPr>
                        <a:t>خربة داوود</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8980639"/>
                  </a:ext>
                </a:extLst>
              </a:tr>
              <a:tr h="230245">
                <a:tc>
                  <a:txBody>
                    <a:bodyPr/>
                    <a:lstStyle/>
                    <a:p>
                      <a:pPr algn="ctr" rtl="1" fontAlgn="b"/>
                      <a:r>
                        <a:rPr lang="ar-LB" sz="1100" u="none" strike="noStrike">
                          <a:effectLst/>
                        </a:rPr>
                        <a:t>البيرة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1608594"/>
                  </a:ext>
                </a:extLst>
              </a:tr>
              <a:tr h="203931">
                <a:tc>
                  <a:txBody>
                    <a:bodyPr/>
                    <a:lstStyle/>
                    <a:p>
                      <a:pPr algn="ctr" rtl="1" fontAlgn="b"/>
                      <a:r>
                        <a:rPr lang="ar-LB" sz="1100" u="none" strike="noStrike">
                          <a:effectLst/>
                        </a:rPr>
                        <a:t>الدغلة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9146340"/>
                  </a:ext>
                </a:extLst>
              </a:tr>
              <a:tr h="219280">
                <a:tc>
                  <a:txBody>
                    <a:bodyPr/>
                    <a:lstStyle/>
                    <a:p>
                      <a:pPr algn="ctr" rtl="1" fontAlgn="b"/>
                      <a:r>
                        <a:rPr lang="ar-LB" sz="1100" u="none" strike="noStrike">
                          <a:effectLst/>
                        </a:rPr>
                        <a:t>الدبابية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6621568"/>
                  </a:ext>
                </a:extLst>
              </a:tr>
              <a:tr h="230245">
                <a:tc>
                  <a:txBody>
                    <a:bodyPr/>
                    <a:lstStyle/>
                    <a:p>
                      <a:pPr algn="ctr" rtl="1" fontAlgn="b"/>
                      <a:r>
                        <a:rPr lang="ar-LB" sz="1100" u="none" strike="noStrike">
                          <a:effectLst/>
                        </a:rPr>
                        <a:t>المجدل</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0006241"/>
                  </a:ext>
                </a:extLst>
              </a:tr>
              <a:tr h="219280">
                <a:tc>
                  <a:txBody>
                    <a:bodyPr/>
                    <a:lstStyle/>
                    <a:p>
                      <a:pPr algn="ctr" rtl="1" fontAlgn="b"/>
                      <a:r>
                        <a:rPr lang="ar-LB" sz="1100" u="none" strike="noStrike">
                          <a:effectLst/>
                        </a:rPr>
                        <a:t>دوير عدوية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15826"/>
                  </a:ext>
                </a:extLst>
              </a:tr>
              <a:tr h="230245">
                <a:tc>
                  <a:txBody>
                    <a:bodyPr/>
                    <a:lstStyle/>
                    <a:p>
                      <a:pPr algn="ctr" rtl="1" fontAlgn="b"/>
                      <a:r>
                        <a:rPr lang="ar-LB" sz="1100" u="none" strike="noStrike" dirty="0">
                          <a:effectLst/>
                        </a:rPr>
                        <a:t>خربة شار </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792499"/>
                  </a:ext>
                </a:extLst>
              </a:tr>
              <a:tr h="219280">
                <a:tc>
                  <a:txBody>
                    <a:bodyPr/>
                    <a:lstStyle/>
                    <a:p>
                      <a:pPr algn="ctr" rtl="1" fontAlgn="b"/>
                      <a:r>
                        <a:rPr lang="ar-LB" sz="1100" u="none" strike="noStrike" dirty="0">
                          <a:effectLst/>
                        </a:rPr>
                        <a:t>الدوسة</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5134478"/>
                  </a:ext>
                </a:extLst>
              </a:tr>
              <a:tr h="230245">
                <a:tc>
                  <a:txBody>
                    <a:bodyPr/>
                    <a:lstStyle/>
                    <a:p>
                      <a:pPr algn="ctr" rtl="1" fontAlgn="b"/>
                      <a:r>
                        <a:rPr lang="ar-LB" sz="1100" u="none" strike="noStrike" dirty="0">
                          <a:effectLst/>
                        </a:rPr>
                        <a:t>سنديانة ريدان</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9003258"/>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528175389"/>
              </p:ext>
            </p:extLst>
          </p:nvPr>
        </p:nvGraphicFramePr>
        <p:xfrm>
          <a:off x="9055820" y="31581966"/>
          <a:ext cx="2276173" cy="2649696"/>
        </p:xfrm>
        <a:graphic>
          <a:graphicData uri="http://schemas.openxmlformats.org/drawingml/2006/table">
            <a:tbl>
              <a:tblPr>
                <a:tableStyleId>{5C22544A-7EE6-4342-B048-85BDC9FD1C3A}</a:tableStyleId>
              </a:tblPr>
              <a:tblGrid>
                <a:gridCol w="2276173">
                  <a:extLst>
                    <a:ext uri="{9D8B030D-6E8A-4147-A177-3AD203B41FA5}">
                      <a16:colId xmlns:a16="http://schemas.microsoft.com/office/drawing/2014/main" val="294156360"/>
                    </a:ext>
                  </a:extLst>
                </a:gridCol>
              </a:tblGrid>
              <a:tr h="236580">
                <a:tc>
                  <a:txBody>
                    <a:bodyPr/>
                    <a:lstStyle/>
                    <a:p>
                      <a:pPr algn="ctr" rtl="1" fontAlgn="b"/>
                      <a:r>
                        <a:rPr lang="ar-LB" sz="1100" u="none" strike="noStrike" dirty="0">
                          <a:effectLst/>
                        </a:rPr>
                        <a:t>اتحاد بلديات القبيات</a:t>
                      </a:r>
                      <a:endParaRPr lang="ar-LB" sz="1100" b="1"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8780110"/>
                  </a:ext>
                </a:extLst>
              </a:tr>
              <a:tr h="236580">
                <a:tc>
                  <a:txBody>
                    <a:bodyPr/>
                    <a:lstStyle/>
                    <a:p>
                      <a:pPr algn="ctr" rtl="1" fontAlgn="b"/>
                      <a:r>
                        <a:rPr lang="ar-LB" sz="1100" u="none" strike="noStrike">
                          <a:effectLst/>
                        </a:rPr>
                        <a:t>القبيات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0055995"/>
                  </a:ext>
                </a:extLst>
              </a:tr>
              <a:tr h="236580">
                <a:tc>
                  <a:txBody>
                    <a:bodyPr/>
                    <a:lstStyle/>
                    <a:p>
                      <a:pPr algn="ctr" rtl="1" fontAlgn="b"/>
                      <a:r>
                        <a:rPr lang="ar-LB" sz="1100" u="none" strike="noStrike">
                          <a:effectLst/>
                        </a:rPr>
                        <a:t>عندقت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1784248"/>
                  </a:ext>
                </a:extLst>
              </a:tr>
              <a:tr h="236580">
                <a:tc>
                  <a:txBody>
                    <a:bodyPr/>
                    <a:lstStyle/>
                    <a:p>
                      <a:pPr algn="ctr" rtl="1" fontAlgn="b"/>
                      <a:r>
                        <a:rPr lang="ar-LB" sz="1100" u="none" strike="noStrike">
                          <a:effectLst/>
                        </a:rPr>
                        <a:t>عيدمون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58781"/>
                  </a:ext>
                </a:extLst>
              </a:tr>
              <a:tr h="248409">
                <a:tc>
                  <a:txBody>
                    <a:bodyPr/>
                    <a:lstStyle/>
                    <a:p>
                      <a:pPr algn="ctr" rtl="1" fontAlgn="b"/>
                      <a:r>
                        <a:rPr lang="ar-LB" sz="1100" u="none" strike="noStrike" dirty="0">
                          <a:effectLst/>
                        </a:rPr>
                        <a:t>رماح</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9483651"/>
                  </a:ext>
                </a:extLst>
              </a:tr>
              <a:tr h="248409">
                <a:tc>
                  <a:txBody>
                    <a:bodyPr/>
                    <a:lstStyle/>
                    <a:p>
                      <a:pPr algn="ctr" rtl="1" fontAlgn="b"/>
                      <a:r>
                        <a:rPr lang="ar-LB" sz="1100" u="none" strike="noStrike">
                          <a:effectLst/>
                        </a:rPr>
                        <a:t>النهرية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0655473"/>
                  </a:ext>
                </a:extLst>
              </a:tr>
              <a:tr h="236580">
                <a:tc>
                  <a:txBody>
                    <a:bodyPr/>
                    <a:lstStyle/>
                    <a:p>
                      <a:pPr algn="ctr" rtl="1" fontAlgn="b"/>
                      <a:r>
                        <a:rPr lang="ar-LB" sz="1100" u="none" strike="noStrike">
                          <a:effectLst/>
                        </a:rPr>
                        <a:t>منجز</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8972"/>
                  </a:ext>
                </a:extLst>
              </a:tr>
              <a:tr h="236580">
                <a:tc>
                  <a:txBody>
                    <a:bodyPr/>
                    <a:lstStyle/>
                    <a:p>
                      <a:pPr algn="ctr" rtl="1" fontAlgn="b"/>
                      <a:r>
                        <a:rPr lang="ar-LB" sz="1100" u="none" strike="noStrike">
                          <a:effectLst/>
                        </a:rPr>
                        <a:t>العوينات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3674196"/>
                  </a:ext>
                </a:extLst>
              </a:tr>
              <a:tr h="248409">
                <a:tc>
                  <a:txBody>
                    <a:bodyPr/>
                    <a:lstStyle/>
                    <a:p>
                      <a:pPr algn="ctr" rtl="1" fontAlgn="b"/>
                      <a:r>
                        <a:rPr lang="ar-LB" sz="1100" u="none" strike="noStrike">
                          <a:effectLst/>
                        </a:rPr>
                        <a:t>مشتى حسن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5812644"/>
                  </a:ext>
                </a:extLst>
              </a:tr>
              <a:tr h="236580">
                <a:tc>
                  <a:txBody>
                    <a:bodyPr/>
                    <a:lstStyle/>
                    <a:p>
                      <a:pPr algn="ctr" rtl="1" fontAlgn="b"/>
                      <a:r>
                        <a:rPr lang="ar-LB" sz="1100" u="none" strike="noStrike">
                          <a:effectLst/>
                        </a:rPr>
                        <a:t>مشتى حمود</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8660479"/>
                  </a:ext>
                </a:extLst>
              </a:tr>
              <a:tr h="248409">
                <a:tc>
                  <a:txBody>
                    <a:bodyPr/>
                    <a:lstStyle/>
                    <a:p>
                      <a:pPr algn="ctr" rtl="1" fontAlgn="b"/>
                      <a:r>
                        <a:rPr lang="ar-LB" sz="1100" u="none" strike="noStrike" dirty="0">
                          <a:effectLst/>
                        </a:rPr>
                        <a:t>شدرا</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9203033"/>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886077509"/>
              </p:ext>
            </p:extLst>
          </p:nvPr>
        </p:nvGraphicFramePr>
        <p:xfrm>
          <a:off x="11340903" y="31928111"/>
          <a:ext cx="1750959" cy="2262831"/>
        </p:xfrm>
        <a:graphic>
          <a:graphicData uri="http://schemas.openxmlformats.org/drawingml/2006/table">
            <a:tbl>
              <a:tblPr>
                <a:tableStyleId>{5C22544A-7EE6-4342-B048-85BDC9FD1C3A}</a:tableStyleId>
              </a:tblPr>
              <a:tblGrid>
                <a:gridCol w="1750959">
                  <a:extLst>
                    <a:ext uri="{9D8B030D-6E8A-4147-A177-3AD203B41FA5}">
                      <a16:colId xmlns:a16="http://schemas.microsoft.com/office/drawing/2014/main" val="3156177933"/>
                    </a:ext>
                  </a:extLst>
                </a:gridCol>
              </a:tblGrid>
              <a:tr h="247304">
                <a:tc>
                  <a:txBody>
                    <a:bodyPr/>
                    <a:lstStyle/>
                    <a:p>
                      <a:pPr algn="ctr" rtl="1" fontAlgn="b"/>
                      <a:r>
                        <a:rPr lang="ar-LB" sz="1100" u="none" strike="noStrike">
                          <a:effectLst/>
                        </a:rPr>
                        <a:t>اتحاد بلديات وادي خالد</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776880"/>
                  </a:ext>
                </a:extLst>
              </a:tr>
              <a:tr h="247304">
                <a:tc>
                  <a:txBody>
                    <a:bodyPr/>
                    <a:lstStyle/>
                    <a:p>
                      <a:pPr algn="ctr" rtl="1" fontAlgn="b"/>
                      <a:r>
                        <a:rPr lang="ar-LB" sz="1100" u="none" strike="noStrike">
                          <a:effectLst/>
                        </a:rPr>
                        <a:t>وادي خالد</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5136327"/>
                  </a:ext>
                </a:extLst>
              </a:tr>
              <a:tr h="247304">
                <a:tc>
                  <a:txBody>
                    <a:bodyPr/>
                    <a:lstStyle/>
                    <a:p>
                      <a:pPr algn="ctr" rtl="1" fontAlgn="b"/>
                      <a:r>
                        <a:rPr lang="ar-LB" sz="1100" u="none" strike="noStrike">
                          <a:effectLst/>
                        </a:rPr>
                        <a:t>الرامة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0285592"/>
                  </a:ext>
                </a:extLst>
              </a:tr>
              <a:tr h="247304">
                <a:tc>
                  <a:txBody>
                    <a:bodyPr/>
                    <a:lstStyle/>
                    <a:p>
                      <a:pPr algn="ctr" rtl="1" fontAlgn="b"/>
                      <a:r>
                        <a:rPr lang="ar-LB" sz="1100" u="none" strike="noStrike" dirty="0">
                          <a:effectLst/>
                        </a:rPr>
                        <a:t>الهيشة</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9121948"/>
                  </a:ext>
                </a:extLst>
              </a:tr>
              <a:tr h="259669">
                <a:tc>
                  <a:txBody>
                    <a:bodyPr/>
                    <a:lstStyle/>
                    <a:p>
                      <a:pPr algn="ctr" rtl="1" fontAlgn="b"/>
                      <a:r>
                        <a:rPr lang="ar-LB" sz="1100" u="none" strike="noStrike">
                          <a:effectLst/>
                        </a:rPr>
                        <a:t>خط البترول</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19710"/>
                  </a:ext>
                </a:extLst>
              </a:tr>
              <a:tr h="259669">
                <a:tc>
                  <a:txBody>
                    <a:bodyPr/>
                    <a:lstStyle/>
                    <a:p>
                      <a:pPr algn="ctr" rtl="1" fontAlgn="b"/>
                      <a:r>
                        <a:rPr lang="ar-LB" sz="1100" u="none" strike="noStrike">
                          <a:effectLst/>
                        </a:rPr>
                        <a:t>العماير-رجم عيسى</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3867562"/>
                  </a:ext>
                </a:extLst>
              </a:tr>
              <a:tr h="247304">
                <a:tc>
                  <a:txBody>
                    <a:bodyPr/>
                    <a:lstStyle/>
                    <a:p>
                      <a:pPr algn="ctr" rtl="1" fontAlgn="b"/>
                      <a:r>
                        <a:rPr lang="ar-LB" sz="1100" u="none" strike="noStrike">
                          <a:effectLst/>
                        </a:rPr>
                        <a:t>بني صخر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0470774"/>
                  </a:ext>
                </a:extLst>
              </a:tr>
              <a:tr h="247304">
                <a:tc>
                  <a:txBody>
                    <a:bodyPr/>
                    <a:lstStyle/>
                    <a:p>
                      <a:pPr algn="ctr" rtl="1" fontAlgn="b"/>
                      <a:r>
                        <a:rPr lang="ar-LB" sz="1100" u="none" strike="noStrike">
                          <a:effectLst/>
                        </a:rPr>
                        <a:t>المقيبلة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8843599"/>
                  </a:ext>
                </a:extLst>
              </a:tr>
              <a:tr h="259669">
                <a:tc>
                  <a:txBody>
                    <a:bodyPr/>
                    <a:lstStyle/>
                    <a:p>
                      <a:pPr algn="ctr" rtl="1" fontAlgn="b"/>
                      <a:r>
                        <a:rPr lang="ar-LB" sz="1100" u="none" strike="noStrike" dirty="0">
                          <a:effectLst/>
                        </a:rPr>
                        <a:t>الفرض</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1707914"/>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108067673"/>
              </p:ext>
            </p:extLst>
          </p:nvPr>
        </p:nvGraphicFramePr>
        <p:xfrm>
          <a:off x="13082952" y="32231370"/>
          <a:ext cx="1788449" cy="1950048"/>
        </p:xfrm>
        <a:graphic>
          <a:graphicData uri="http://schemas.openxmlformats.org/drawingml/2006/table">
            <a:tbl>
              <a:tblPr>
                <a:tableStyleId>{5C22544A-7EE6-4342-B048-85BDC9FD1C3A}</a:tableStyleId>
              </a:tblPr>
              <a:tblGrid>
                <a:gridCol w="1788449">
                  <a:extLst>
                    <a:ext uri="{9D8B030D-6E8A-4147-A177-3AD203B41FA5}">
                      <a16:colId xmlns:a16="http://schemas.microsoft.com/office/drawing/2014/main" val="2673381819"/>
                    </a:ext>
                  </a:extLst>
                </a:gridCol>
              </a:tblGrid>
              <a:tr h="213120">
                <a:tc>
                  <a:txBody>
                    <a:bodyPr/>
                    <a:lstStyle/>
                    <a:p>
                      <a:pPr algn="ctr" rtl="1" fontAlgn="b"/>
                      <a:r>
                        <a:rPr lang="ar-LB" sz="1100" u="none" strike="noStrike">
                          <a:effectLst/>
                        </a:rPr>
                        <a:t>اتحاد بلديات نهر الاسطوان</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465548"/>
                  </a:ext>
                </a:extLst>
              </a:tr>
              <a:tr h="213120">
                <a:tc>
                  <a:txBody>
                    <a:bodyPr/>
                    <a:lstStyle/>
                    <a:p>
                      <a:pPr algn="ctr" rtl="1" fontAlgn="b"/>
                      <a:r>
                        <a:rPr lang="ar-LB" sz="1100" u="none" strike="noStrike">
                          <a:effectLst/>
                        </a:rPr>
                        <a:t>خريبة الجندي</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1238299"/>
                  </a:ext>
                </a:extLst>
              </a:tr>
              <a:tr h="213120">
                <a:tc>
                  <a:txBody>
                    <a:bodyPr/>
                    <a:lstStyle/>
                    <a:p>
                      <a:pPr algn="ctr" rtl="1" fontAlgn="b"/>
                      <a:r>
                        <a:rPr lang="ar-LB" sz="1100" u="none" strike="noStrike">
                          <a:effectLst/>
                        </a:rPr>
                        <a:t>تل عباس الغربي</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2599029"/>
                  </a:ext>
                </a:extLst>
              </a:tr>
              <a:tr h="213120">
                <a:tc>
                  <a:txBody>
                    <a:bodyPr/>
                    <a:lstStyle/>
                    <a:p>
                      <a:pPr algn="ctr" rtl="1" fontAlgn="b"/>
                      <a:r>
                        <a:rPr lang="ar-LB" sz="1100" u="none" strike="noStrike" dirty="0">
                          <a:effectLst/>
                        </a:rPr>
                        <a:t>الكويخات</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3083288"/>
                  </a:ext>
                </a:extLst>
              </a:tr>
              <a:tr h="223776">
                <a:tc>
                  <a:txBody>
                    <a:bodyPr/>
                    <a:lstStyle/>
                    <a:p>
                      <a:pPr algn="ctr" rtl="1" fontAlgn="b"/>
                      <a:r>
                        <a:rPr lang="ar-LB" sz="1100" u="none" strike="noStrike">
                          <a:effectLst/>
                        </a:rPr>
                        <a:t>كوشا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3083906"/>
                  </a:ext>
                </a:extLst>
              </a:tr>
              <a:tr h="223776">
                <a:tc>
                  <a:txBody>
                    <a:bodyPr/>
                    <a:lstStyle/>
                    <a:p>
                      <a:pPr algn="ctr" rtl="1" fontAlgn="b"/>
                      <a:r>
                        <a:rPr lang="ar-LB" sz="1100" u="none" strike="noStrike">
                          <a:effectLst/>
                        </a:rPr>
                        <a:t>السويسة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7183305"/>
                  </a:ext>
                </a:extLst>
              </a:tr>
              <a:tr h="213120">
                <a:tc>
                  <a:txBody>
                    <a:bodyPr/>
                    <a:lstStyle/>
                    <a:p>
                      <a:pPr algn="ctr" rtl="1" fontAlgn="b"/>
                      <a:r>
                        <a:rPr lang="ar-LB" sz="1100" u="none" strike="noStrike">
                          <a:effectLst/>
                        </a:rPr>
                        <a:t>مزرعة بلدة </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6349378"/>
                  </a:ext>
                </a:extLst>
              </a:tr>
              <a:tr h="213120">
                <a:tc>
                  <a:txBody>
                    <a:bodyPr/>
                    <a:lstStyle/>
                    <a:p>
                      <a:pPr algn="ctr" rtl="1" fontAlgn="b"/>
                      <a:r>
                        <a:rPr lang="ar-LB" sz="1100" u="none" strike="noStrike">
                          <a:effectLst/>
                        </a:rPr>
                        <a:t>دير جنين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1128218"/>
                  </a:ext>
                </a:extLst>
              </a:tr>
              <a:tr h="223776">
                <a:tc>
                  <a:txBody>
                    <a:bodyPr/>
                    <a:lstStyle/>
                    <a:p>
                      <a:pPr algn="ctr" rtl="1" fontAlgn="b"/>
                      <a:r>
                        <a:rPr lang="ar-LB" sz="1100" u="none" strike="noStrike" dirty="0">
                          <a:effectLst/>
                        </a:rPr>
                        <a:t>بيت الحاج </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9972959"/>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4064413284"/>
              </p:ext>
            </p:extLst>
          </p:nvPr>
        </p:nvGraphicFramePr>
        <p:xfrm>
          <a:off x="14871400" y="32549124"/>
          <a:ext cx="1372913" cy="1632294"/>
        </p:xfrm>
        <a:graphic>
          <a:graphicData uri="http://schemas.openxmlformats.org/drawingml/2006/table">
            <a:tbl>
              <a:tblPr>
                <a:tableStyleId>{5C22544A-7EE6-4342-B048-85BDC9FD1C3A}</a:tableStyleId>
              </a:tblPr>
              <a:tblGrid>
                <a:gridCol w="1372913">
                  <a:extLst>
                    <a:ext uri="{9D8B030D-6E8A-4147-A177-3AD203B41FA5}">
                      <a16:colId xmlns:a16="http://schemas.microsoft.com/office/drawing/2014/main" val="3988385121"/>
                    </a:ext>
                  </a:extLst>
                </a:gridCol>
              </a:tblGrid>
              <a:tr h="267589">
                <a:tc>
                  <a:txBody>
                    <a:bodyPr/>
                    <a:lstStyle/>
                    <a:p>
                      <a:pPr algn="ctr" rtl="1" fontAlgn="b"/>
                      <a:r>
                        <a:rPr lang="ar-LB" sz="1100" u="none" strike="noStrike">
                          <a:effectLst/>
                        </a:rPr>
                        <a:t>اتحاد بلديات الدريب الغربي</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3854122"/>
                  </a:ext>
                </a:extLst>
              </a:tr>
              <a:tr h="267589">
                <a:tc>
                  <a:txBody>
                    <a:bodyPr/>
                    <a:lstStyle/>
                    <a:p>
                      <a:pPr algn="ctr" rtl="1" fontAlgn="b"/>
                      <a:r>
                        <a:rPr lang="ar-LB" sz="1100" u="none" strike="noStrike">
                          <a:effectLst/>
                        </a:rPr>
                        <a:t>فسيقين- عين اشما- عين تنتا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8312025"/>
                  </a:ext>
                </a:extLst>
              </a:tr>
              <a:tr h="267589">
                <a:tc>
                  <a:txBody>
                    <a:bodyPr/>
                    <a:lstStyle/>
                    <a:p>
                      <a:pPr algn="ctr" rtl="1" fontAlgn="b"/>
                      <a:r>
                        <a:rPr lang="ar-LB" sz="1100" u="none" strike="noStrike">
                          <a:effectLst/>
                        </a:rPr>
                        <a:t>شربيلا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0865850"/>
                  </a:ext>
                </a:extLst>
              </a:tr>
              <a:tr h="267589">
                <a:tc>
                  <a:txBody>
                    <a:bodyPr/>
                    <a:lstStyle/>
                    <a:p>
                      <a:pPr algn="ctr" rtl="1" fontAlgn="b"/>
                      <a:r>
                        <a:rPr lang="ar-LB" sz="1100" u="none" strike="noStrike">
                          <a:effectLst/>
                        </a:rPr>
                        <a:t>الريحانية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7182025"/>
                  </a:ext>
                </a:extLst>
              </a:tr>
              <a:tr h="280969">
                <a:tc>
                  <a:txBody>
                    <a:bodyPr/>
                    <a:lstStyle/>
                    <a:p>
                      <a:pPr algn="ctr" rtl="1" fontAlgn="b"/>
                      <a:r>
                        <a:rPr lang="ar-LB" sz="1100" u="none" strike="noStrike">
                          <a:effectLst/>
                        </a:rPr>
                        <a:t>التليل-سفينة الدريب</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903592"/>
                  </a:ext>
                </a:extLst>
              </a:tr>
              <a:tr h="280969">
                <a:tc>
                  <a:txBody>
                    <a:bodyPr/>
                    <a:lstStyle/>
                    <a:p>
                      <a:pPr algn="ctr" rtl="1" fontAlgn="b"/>
                      <a:r>
                        <a:rPr lang="ar-LB" sz="1100" u="none" strike="noStrike" dirty="0">
                          <a:effectLst/>
                        </a:rPr>
                        <a:t>الغزيلة</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5439486"/>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1430367268"/>
              </p:ext>
            </p:extLst>
          </p:nvPr>
        </p:nvGraphicFramePr>
        <p:xfrm>
          <a:off x="16268941" y="32762326"/>
          <a:ext cx="1401260" cy="1419092"/>
        </p:xfrm>
        <a:graphic>
          <a:graphicData uri="http://schemas.openxmlformats.org/drawingml/2006/table">
            <a:tbl>
              <a:tblPr>
                <a:tableStyleId>{5C22544A-7EE6-4342-B048-85BDC9FD1C3A}</a:tableStyleId>
              </a:tblPr>
              <a:tblGrid>
                <a:gridCol w="1401260">
                  <a:extLst>
                    <a:ext uri="{9D8B030D-6E8A-4147-A177-3AD203B41FA5}">
                      <a16:colId xmlns:a16="http://schemas.microsoft.com/office/drawing/2014/main" val="2792924214"/>
                    </a:ext>
                  </a:extLst>
                </a:gridCol>
              </a:tblGrid>
              <a:tr h="232638">
                <a:tc>
                  <a:txBody>
                    <a:bodyPr/>
                    <a:lstStyle/>
                    <a:p>
                      <a:pPr algn="ctr" rtl="1" fontAlgn="b"/>
                      <a:r>
                        <a:rPr lang="ar-LB" sz="1100" u="none" strike="noStrike">
                          <a:effectLst/>
                        </a:rPr>
                        <a:t>اتحاد بلديات جبل اكروم</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3601529"/>
                  </a:ext>
                </a:extLst>
              </a:tr>
              <a:tr h="232638">
                <a:tc>
                  <a:txBody>
                    <a:bodyPr/>
                    <a:lstStyle/>
                    <a:p>
                      <a:pPr algn="ctr" rtl="1" fontAlgn="b"/>
                      <a:r>
                        <a:rPr lang="ar-LB" sz="1100" u="none" strike="noStrike">
                          <a:effectLst/>
                        </a:rPr>
                        <a:t>اكروم</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1851032"/>
                  </a:ext>
                </a:extLst>
              </a:tr>
              <a:tr h="232638">
                <a:tc>
                  <a:txBody>
                    <a:bodyPr/>
                    <a:lstStyle/>
                    <a:p>
                      <a:pPr algn="ctr" rtl="1" fontAlgn="b"/>
                      <a:r>
                        <a:rPr lang="ar-LB" sz="1100" u="none" strike="noStrike">
                          <a:effectLst/>
                        </a:rPr>
                        <a:t>كفرتون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6514179"/>
                  </a:ext>
                </a:extLst>
              </a:tr>
              <a:tr h="232638">
                <a:tc>
                  <a:txBody>
                    <a:bodyPr/>
                    <a:lstStyle/>
                    <a:p>
                      <a:pPr algn="ctr" rtl="1" fontAlgn="b"/>
                      <a:r>
                        <a:rPr lang="ar-LB" sz="1100" u="none" strike="noStrike">
                          <a:effectLst/>
                        </a:rPr>
                        <a:t>السهلة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1934087"/>
                  </a:ext>
                </a:extLst>
              </a:tr>
              <a:tr h="244270">
                <a:tc>
                  <a:txBody>
                    <a:bodyPr/>
                    <a:lstStyle/>
                    <a:p>
                      <a:pPr algn="ctr" rtl="1" fontAlgn="b"/>
                      <a:r>
                        <a:rPr lang="ar-LB" sz="1100" u="none" strike="noStrike">
                          <a:effectLst/>
                        </a:rPr>
                        <a:t>قنية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9011573"/>
                  </a:ext>
                </a:extLst>
              </a:tr>
              <a:tr h="244270">
                <a:tc>
                  <a:txBody>
                    <a:bodyPr/>
                    <a:lstStyle/>
                    <a:p>
                      <a:pPr algn="ctr" rtl="1" fontAlgn="b"/>
                      <a:r>
                        <a:rPr lang="ar-LB" sz="1100" u="none" strike="noStrike" dirty="0">
                          <a:effectLst/>
                        </a:rPr>
                        <a:t>المونسة</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9148032"/>
                  </a:ext>
                </a:extLst>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3080706865"/>
              </p:ext>
            </p:extLst>
          </p:nvPr>
        </p:nvGraphicFramePr>
        <p:xfrm>
          <a:off x="17686151" y="33028156"/>
          <a:ext cx="1750958" cy="1155001"/>
        </p:xfrm>
        <a:graphic>
          <a:graphicData uri="http://schemas.openxmlformats.org/drawingml/2006/table">
            <a:tbl>
              <a:tblPr>
                <a:tableStyleId>{5C22544A-7EE6-4342-B048-85BDC9FD1C3A}</a:tableStyleId>
              </a:tblPr>
              <a:tblGrid>
                <a:gridCol w="1750958">
                  <a:extLst>
                    <a:ext uri="{9D8B030D-6E8A-4147-A177-3AD203B41FA5}">
                      <a16:colId xmlns:a16="http://schemas.microsoft.com/office/drawing/2014/main" val="3993120976"/>
                    </a:ext>
                  </a:extLst>
                </a:gridCol>
              </a:tblGrid>
              <a:tr h="228713">
                <a:tc>
                  <a:txBody>
                    <a:bodyPr/>
                    <a:lstStyle/>
                    <a:p>
                      <a:pPr algn="ctr" rtl="1" fontAlgn="b"/>
                      <a:r>
                        <a:rPr lang="ar-LB" sz="1100" u="none" strike="noStrike">
                          <a:effectLst/>
                        </a:rPr>
                        <a:t>اتحاد بلديات عرقة الاثري</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1133460"/>
                  </a:ext>
                </a:extLst>
              </a:tr>
              <a:tr h="228713">
                <a:tc>
                  <a:txBody>
                    <a:bodyPr/>
                    <a:lstStyle/>
                    <a:p>
                      <a:pPr algn="ctr" rtl="1" fontAlgn="b"/>
                      <a:r>
                        <a:rPr lang="ar-LB" sz="1100" u="none" strike="noStrike">
                          <a:effectLst/>
                        </a:rPr>
                        <a:t>ذوق حدارة </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5106304"/>
                  </a:ext>
                </a:extLst>
              </a:tr>
              <a:tr h="228713">
                <a:tc>
                  <a:txBody>
                    <a:bodyPr/>
                    <a:lstStyle/>
                    <a:p>
                      <a:pPr algn="ctr" rtl="1" fontAlgn="b"/>
                      <a:r>
                        <a:rPr lang="ar-LB" sz="1100" u="none" strike="noStrike">
                          <a:effectLst/>
                        </a:rPr>
                        <a:t>الحصنية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551316"/>
                  </a:ext>
                </a:extLst>
              </a:tr>
              <a:tr h="228713">
                <a:tc>
                  <a:txBody>
                    <a:bodyPr/>
                    <a:lstStyle/>
                    <a:p>
                      <a:pPr algn="ctr" rtl="1" fontAlgn="b"/>
                      <a:r>
                        <a:rPr lang="ar-LB" sz="1100" u="none" strike="noStrike">
                          <a:effectLst/>
                        </a:rPr>
                        <a:t>الحاكور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93208388"/>
                  </a:ext>
                </a:extLst>
              </a:tr>
              <a:tr h="240149">
                <a:tc>
                  <a:txBody>
                    <a:bodyPr/>
                    <a:lstStyle/>
                    <a:p>
                      <a:pPr algn="ctr" rtl="1" fontAlgn="b"/>
                      <a:r>
                        <a:rPr lang="ar-LB" sz="1100" u="none" strike="noStrike" dirty="0">
                          <a:effectLst/>
                        </a:rPr>
                        <a:t>عرقة</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7909062"/>
                  </a:ext>
                </a:extLst>
              </a:tr>
            </a:tbl>
          </a:graphicData>
        </a:graphic>
      </p:graphicFrame>
      <p:sp>
        <p:nvSpPr>
          <p:cNvPr id="71" name="Rectangle 70"/>
          <p:cNvSpPr/>
          <p:nvPr/>
        </p:nvSpPr>
        <p:spPr>
          <a:xfrm>
            <a:off x="986905" y="47261267"/>
            <a:ext cx="29905214" cy="2893100"/>
          </a:xfrm>
          <a:prstGeom prst="rect">
            <a:avLst/>
          </a:prstGeom>
        </p:spPr>
        <p:txBody>
          <a:bodyPr wrap="square">
            <a:spAutoFit/>
          </a:bodyPr>
          <a:lstStyle/>
          <a:p>
            <a:r>
              <a:rPr lang="en-US" sz="2600" b="1" dirty="0" smtClean="0">
                <a:solidFill>
                  <a:schemeClr val="accent1">
                    <a:lumMod val="50000"/>
                  </a:schemeClr>
                </a:solidFill>
                <a:latin typeface="Times New Roman" panose="02020603050405020304" pitchFamily="18" charset="0"/>
                <a:cs typeface="Times New Roman" panose="02020603050405020304" pitchFamily="18" charset="0"/>
              </a:rPr>
              <a:t>All </a:t>
            </a:r>
            <a:r>
              <a:rPr lang="en-US" sz="2600" b="1" dirty="0">
                <a:solidFill>
                  <a:schemeClr val="accent1">
                    <a:lumMod val="50000"/>
                  </a:schemeClr>
                </a:solidFill>
                <a:latin typeface="Times New Roman" panose="02020603050405020304" pitchFamily="18" charset="0"/>
                <a:cs typeface="Times New Roman" panose="02020603050405020304" pitchFamily="18" charset="0"/>
              </a:rPr>
              <a:t>input data required for the analysis in the form of attribute map layers are extracted from several sources, the base map of the entire studied area being available in a digital geo-referenced form of the scale (…….).</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Additional layers include spatial information on infrastructure (urban area, road, POI, Refugee Camp extract from CNRS 2017, OSM2021), slope (extract from DEM Aster 30m), Land use and Land cover, water resources (spring, river, affluent, well, extract from NLWE topographic map 1/20000 DEM Aster 30m), and soil type (extract from Bernard GEZE, soil map of Lebanon 1/200000).</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The assignment of a suitability grade for every class in a certain attribute map is performed using ArcGIS software.</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The resulting maps are then converted into raster cells representation of uniform grid sizes</a:t>
            </a:r>
            <a:r>
              <a:rPr lang="en-US" sz="2600" b="1" dirty="0" smtClean="0">
                <a:solidFill>
                  <a:schemeClr val="accent1">
                    <a:lumMod val="50000"/>
                  </a:schemeClr>
                </a:solidFill>
                <a:latin typeface="Times New Roman" panose="02020603050405020304" pitchFamily="18" charset="0"/>
                <a:cs typeface="Times New Roman" panose="02020603050405020304" pitchFamily="18" charset="0"/>
              </a:rPr>
              <a:t>. Finally</a:t>
            </a:r>
            <a:r>
              <a:rPr lang="en-US" sz="2600" b="1" dirty="0">
                <a:solidFill>
                  <a:schemeClr val="accent1">
                    <a:lumMod val="50000"/>
                  </a:schemeClr>
                </a:solidFill>
                <a:latin typeface="Times New Roman" panose="02020603050405020304" pitchFamily="18" charset="0"/>
                <a:cs typeface="Times New Roman" panose="02020603050405020304" pitchFamily="18" charset="0"/>
              </a:rPr>
              <a:t>, to synthesize and automate the multi criteria decision process in the GIS environment, the model uses Visual Basic programming language and suitability indexes for raster cells are assigned using GIS map Algebra, the spatial Modeler tool</a:t>
            </a:r>
            <a:r>
              <a:rPr lang="en-US" sz="2600" b="1"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2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4" name="Rectangle 73"/>
          <p:cNvSpPr/>
          <p:nvPr/>
        </p:nvSpPr>
        <p:spPr>
          <a:xfrm>
            <a:off x="18903655" y="37935354"/>
            <a:ext cx="12568604" cy="8934213"/>
          </a:xfrm>
          <a:prstGeom prst="rect">
            <a:avLst/>
          </a:prstGeom>
          <a:solidFill>
            <a:srgbClr val="D2F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9104657" y="38069812"/>
            <a:ext cx="12367602" cy="8094524"/>
          </a:xfrm>
          <a:prstGeom prst="rect">
            <a:avLst/>
          </a:prstGeom>
        </p:spPr>
        <p:txBody>
          <a:bodyPr wrap="square">
            <a:spAutoFit/>
          </a:bodyPr>
          <a:lstStyle/>
          <a:p>
            <a:pPr marL="342900" indent="-342900">
              <a:buAutoNum type="arabicPeriod" startAt="3"/>
            </a:pPr>
            <a:r>
              <a:rPr lang="en-US" sz="2600" b="1" dirty="0">
                <a:solidFill>
                  <a:schemeClr val="accent1">
                    <a:lumMod val="50000"/>
                  </a:schemeClr>
                </a:solidFill>
                <a:latin typeface="Times New Roman" panose="02020603050405020304" pitchFamily="18" charset="0"/>
                <a:cs typeface="Times New Roman" panose="02020603050405020304" pitchFamily="18" charset="0"/>
              </a:rPr>
              <a:t>Methodology</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A substantial disciplinary process with multiple sets of criteria is required to identify the best available location (s) for the UMSWI, the final goal of the present work is meeting the regulations requirements, minimizing the environmental, health and social costs,</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To satisfy the mentioned final goal, the whole siting process is divided into several sequential steps:</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-Identification of the evaluation criteria and sub-criteria associated with the problem and structuring them in a multi criteria decision hierarchy.</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-Assignment of grading values to the sub-criteria within the GIS framework.</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-Determination of the relative important weights of the sub-criteria by applying CSI.</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-Aggregation of the criteria weight and attributes values.</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-Ranking of the area according to their suitability score.</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Due to the starting large area of analysis without any pre-defined set of candidate sites, a situation that can be quite common the use of two scale approach is proposed in this work.</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Such approach allows first, for initial screening of the studied area mitting to identify suitable inter-union of municipal zone(s) satisfying the most (hereafter as global scale), technical and environmental requirements suitable siting place.</a:t>
            </a:r>
          </a:p>
          <a:p>
            <a:r>
              <a:rPr lang="en-US" sz="2600" b="1" dirty="0">
                <a:solidFill>
                  <a:schemeClr val="accent1">
                    <a:lumMod val="50000"/>
                  </a:schemeClr>
                </a:solidFill>
                <a:latin typeface="Times New Roman" panose="02020603050405020304" pitchFamily="18" charset="0"/>
                <a:cs typeface="Times New Roman" panose="02020603050405020304" pitchFamily="18" charset="0"/>
              </a:rPr>
              <a:t>Then, the developed model to perform the multi criteria analysis is based on GIS.</a:t>
            </a:r>
          </a:p>
        </p:txBody>
      </p:sp>
      <p:sp>
        <p:nvSpPr>
          <p:cNvPr id="2" name="TextBox 1"/>
          <p:cNvSpPr txBox="1"/>
          <p:nvPr/>
        </p:nvSpPr>
        <p:spPr>
          <a:xfrm>
            <a:off x="7912375" y="34325721"/>
            <a:ext cx="5596404" cy="369332"/>
          </a:xfrm>
          <a:prstGeom prst="rect">
            <a:avLst/>
          </a:prstGeom>
          <a:noFill/>
        </p:spPr>
        <p:txBody>
          <a:bodyPr wrap="none" rtlCol="0">
            <a:spAutoFit/>
          </a:bodyPr>
          <a:lstStyle/>
          <a:p>
            <a:r>
              <a:rPr lang="en-US" b="1" dirty="0" smtClean="0">
                <a:solidFill>
                  <a:schemeClr val="accent1">
                    <a:lumMod val="50000"/>
                  </a:schemeClr>
                </a:solidFill>
                <a:latin typeface="Times New Roman" panose="02020603050405020304" pitchFamily="18" charset="0"/>
                <a:cs typeface="Times New Roman" panose="02020603050405020304" pitchFamily="18" charset="0"/>
              </a:rPr>
              <a:t>UMSWI: Union of municipality solid waste incinerator</a:t>
            </a:r>
            <a:endParaRPr lang="en-US"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30970919"/>
              </p:ext>
            </p:extLst>
          </p:nvPr>
        </p:nvGraphicFramePr>
        <p:xfrm>
          <a:off x="47886" y="28758793"/>
          <a:ext cx="2103042" cy="5474178"/>
        </p:xfrm>
        <a:graphic>
          <a:graphicData uri="http://schemas.openxmlformats.org/drawingml/2006/table">
            <a:tbl>
              <a:tblPr>
                <a:tableStyleId>{5C22544A-7EE6-4342-B048-85BDC9FD1C3A}</a:tableStyleId>
              </a:tblPr>
              <a:tblGrid>
                <a:gridCol w="2103042">
                  <a:extLst>
                    <a:ext uri="{9D8B030D-6E8A-4147-A177-3AD203B41FA5}">
                      <a16:colId xmlns:a16="http://schemas.microsoft.com/office/drawing/2014/main" val="52171929"/>
                    </a:ext>
                  </a:extLst>
                </a:gridCol>
              </a:tblGrid>
              <a:tr h="297509">
                <a:tc>
                  <a:txBody>
                    <a:bodyPr/>
                    <a:lstStyle/>
                    <a:p>
                      <a:pPr algn="ctr" rtl="1" fontAlgn="b"/>
                      <a:r>
                        <a:rPr lang="ar-LB" sz="1100" u="none" strike="noStrike">
                          <a:effectLst/>
                        </a:rPr>
                        <a:t>اتحاد بلديات الجومة</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0501229"/>
                  </a:ext>
                </a:extLst>
              </a:tr>
              <a:tr h="297509">
                <a:tc>
                  <a:txBody>
                    <a:bodyPr/>
                    <a:lstStyle/>
                    <a:p>
                      <a:pPr algn="ctr" rtl="1" fontAlgn="b"/>
                      <a:r>
                        <a:rPr lang="ar-LB" sz="1100" u="none" strike="noStrike">
                          <a:effectLst/>
                        </a:rPr>
                        <a:t>ممنع</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0816254"/>
                  </a:ext>
                </a:extLst>
              </a:tr>
              <a:tr h="297509">
                <a:tc>
                  <a:txBody>
                    <a:bodyPr/>
                    <a:lstStyle/>
                    <a:p>
                      <a:pPr algn="ctr" rtl="1" fontAlgn="b"/>
                      <a:r>
                        <a:rPr lang="ar-LB" sz="1100" u="none" strike="noStrike">
                          <a:effectLst/>
                        </a:rPr>
                        <a:t>ايلات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6407398"/>
                  </a:ext>
                </a:extLst>
              </a:tr>
              <a:tr h="297509">
                <a:tc>
                  <a:txBody>
                    <a:bodyPr/>
                    <a:lstStyle/>
                    <a:p>
                      <a:pPr algn="ctr" rtl="1" fontAlgn="b"/>
                      <a:r>
                        <a:rPr lang="ar-LB" sz="1100" u="none" strike="noStrike">
                          <a:effectLst/>
                        </a:rPr>
                        <a:t>بينو-قبولا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0805417"/>
                  </a:ext>
                </a:extLst>
              </a:tr>
              <a:tr h="312386">
                <a:tc>
                  <a:txBody>
                    <a:bodyPr/>
                    <a:lstStyle/>
                    <a:p>
                      <a:pPr algn="ctr" rtl="1" fontAlgn="b"/>
                      <a:r>
                        <a:rPr lang="ar-LB" sz="1100" u="none" strike="noStrike">
                          <a:effectLst/>
                        </a:rPr>
                        <a:t>بيت ملات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6165628"/>
                  </a:ext>
                </a:extLst>
              </a:tr>
              <a:tr h="312386">
                <a:tc>
                  <a:txBody>
                    <a:bodyPr/>
                    <a:lstStyle/>
                    <a:p>
                      <a:pPr algn="ctr" rtl="1" fontAlgn="b"/>
                      <a:r>
                        <a:rPr lang="ar-LB" sz="1100" u="none" strike="noStrike">
                          <a:effectLst/>
                        </a:rPr>
                        <a:t>بزبينا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3781854"/>
                  </a:ext>
                </a:extLst>
              </a:tr>
              <a:tr h="297509">
                <a:tc>
                  <a:txBody>
                    <a:bodyPr/>
                    <a:lstStyle/>
                    <a:p>
                      <a:pPr algn="ctr" rtl="1" fontAlgn="b"/>
                      <a:r>
                        <a:rPr lang="ar-LB" sz="1100" u="none" strike="noStrike">
                          <a:effectLst/>
                        </a:rPr>
                        <a:t>تكريت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4218852"/>
                  </a:ext>
                </a:extLst>
              </a:tr>
              <a:tr h="297509">
                <a:tc>
                  <a:txBody>
                    <a:bodyPr/>
                    <a:lstStyle/>
                    <a:p>
                      <a:pPr algn="ctr" rtl="1" fontAlgn="b"/>
                      <a:r>
                        <a:rPr lang="ar-LB" sz="1100" u="none" strike="noStrike">
                          <a:effectLst/>
                        </a:rPr>
                        <a:t>تاشع</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4174111"/>
                  </a:ext>
                </a:extLst>
              </a:tr>
              <a:tr h="312386">
                <a:tc>
                  <a:txBody>
                    <a:bodyPr/>
                    <a:lstStyle/>
                    <a:p>
                      <a:pPr algn="ctr" rtl="1" fontAlgn="b"/>
                      <a:r>
                        <a:rPr lang="ar-LB" sz="1100" u="none" strike="noStrike">
                          <a:effectLst/>
                        </a:rPr>
                        <a:t>جبرايل</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8368547"/>
                  </a:ext>
                </a:extLst>
              </a:tr>
              <a:tr h="297509">
                <a:tc>
                  <a:txBody>
                    <a:bodyPr/>
                    <a:lstStyle/>
                    <a:p>
                      <a:pPr algn="ctr" rtl="1" fontAlgn="b"/>
                      <a:r>
                        <a:rPr lang="ar-LB" sz="1100" u="none" strike="noStrike">
                          <a:effectLst/>
                        </a:rPr>
                        <a:t>الدورة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901554"/>
                  </a:ext>
                </a:extLst>
              </a:tr>
              <a:tr h="312386">
                <a:tc>
                  <a:txBody>
                    <a:bodyPr/>
                    <a:lstStyle/>
                    <a:p>
                      <a:pPr algn="ctr" rtl="1" fontAlgn="b"/>
                      <a:r>
                        <a:rPr lang="ar-LB" sz="1100" u="none" strike="noStrike">
                          <a:effectLst/>
                        </a:rPr>
                        <a:t>رحبة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8325309"/>
                  </a:ext>
                </a:extLst>
              </a:tr>
              <a:tr h="297509">
                <a:tc>
                  <a:txBody>
                    <a:bodyPr/>
                    <a:lstStyle/>
                    <a:p>
                      <a:pPr algn="ctr" rtl="1" fontAlgn="b"/>
                      <a:r>
                        <a:rPr lang="ar-LB" sz="1100" u="none" strike="noStrike">
                          <a:effectLst/>
                        </a:rPr>
                        <a:t>ضهر الليسينة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5581410"/>
                  </a:ext>
                </a:extLst>
              </a:tr>
              <a:tr h="312386">
                <a:tc>
                  <a:txBody>
                    <a:bodyPr/>
                    <a:lstStyle/>
                    <a:p>
                      <a:pPr algn="ctr" rtl="1" fontAlgn="b"/>
                      <a:r>
                        <a:rPr lang="ar-LB" sz="1100" u="none" strike="noStrike">
                          <a:effectLst/>
                        </a:rPr>
                        <a:t>عكار العتيقة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375221"/>
                  </a:ext>
                </a:extLst>
              </a:tr>
              <a:tr h="312386">
                <a:tc>
                  <a:txBody>
                    <a:bodyPr/>
                    <a:lstStyle/>
                    <a:p>
                      <a:pPr algn="ctr" rtl="1" fontAlgn="b"/>
                      <a:r>
                        <a:rPr lang="ar-LB" sz="1100" u="none" strike="noStrike">
                          <a:effectLst/>
                        </a:rPr>
                        <a:t>عين يعقوب</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43012"/>
                  </a:ext>
                </a:extLst>
              </a:tr>
              <a:tr h="297509">
                <a:tc>
                  <a:txBody>
                    <a:bodyPr/>
                    <a:lstStyle/>
                    <a:p>
                      <a:pPr algn="ctr" rtl="1" fontAlgn="b"/>
                      <a:r>
                        <a:rPr lang="ar-LB" sz="1100" u="none" strike="noStrike">
                          <a:effectLst/>
                        </a:rPr>
                        <a:t>عيات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4080300"/>
                  </a:ext>
                </a:extLst>
              </a:tr>
              <a:tr h="312386">
                <a:tc>
                  <a:txBody>
                    <a:bodyPr/>
                    <a:lstStyle/>
                    <a:p>
                      <a:pPr algn="ctr" rtl="1" fontAlgn="b"/>
                      <a:r>
                        <a:rPr lang="ar-LB" sz="1100" u="none" strike="noStrike">
                          <a:effectLst/>
                        </a:rPr>
                        <a:t>العيون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2629316"/>
                  </a:ext>
                </a:extLst>
              </a:tr>
              <a:tr h="297509">
                <a:tc>
                  <a:txBody>
                    <a:bodyPr/>
                    <a:lstStyle/>
                    <a:p>
                      <a:pPr algn="ctr" rtl="1" fontAlgn="b"/>
                      <a:r>
                        <a:rPr lang="ar-LB" sz="1100" u="none" strike="noStrike">
                          <a:effectLst/>
                        </a:rPr>
                        <a:t>البرج</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1129000"/>
                  </a:ext>
                </a:extLst>
              </a:tr>
              <a:tr h="312386">
                <a:tc>
                  <a:txBody>
                    <a:bodyPr/>
                    <a:lstStyle/>
                    <a:p>
                      <a:pPr algn="ctr" rtl="1" fontAlgn="b"/>
                      <a:r>
                        <a:rPr lang="ar-LB" sz="1100" u="none" strike="noStrike" dirty="0">
                          <a:effectLst/>
                        </a:rPr>
                        <a:t>الشقدوف</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0159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19146546"/>
              </p:ext>
            </p:extLst>
          </p:nvPr>
        </p:nvGraphicFramePr>
        <p:xfrm>
          <a:off x="29075478" y="29826315"/>
          <a:ext cx="2493438" cy="7858546"/>
        </p:xfrm>
        <a:graphic>
          <a:graphicData uri="http://schemas.openxmlformats.org/drawingml/2006/table">
            <a:tbl>
              <a:tblPr>
                <a:tableStyleId>{5C22544A-7EE6-4342-B048-85BDC9FD1C3A}</a:tableStyleId>
              </a:tblPr>
              <a:tblGrid>
                <a:gridCol w="2493438">
                  <a:extLst>
                    <a:ext uri="{9D8B030D-6E8A-4147-A177-3AD203B41FA5}">
                      <a16:colId xmlns:a16="http://schemas.microsoft.com/office/drawing/2014/main" val="1232354093"/>
                    </a:ext>
                  </a:extLst>
                </a:gridCol>
              </a:tblGrid>
              <a:tr h="205184">
                <a:tc>
                  <a:txBody>
                    <a:bodyPr/>
                    <a:lstStyle/>
                    <a:p>
                      <a:pPr algn="ctr" rtl="1" fontAlgn="b"/>
                      <a:r>
                        <a:rPr lang="ar-LB" sz="1100" u="none" strike="noStrike">
                          <a:effectLst/>
                        </a:rPr>
                        <a:t>قضاء الكورة</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2464531"/>
                  </a:ext>
                </a:extLst>
              </a:tr>
              <a:tr h="205184">
                <a:tc>
                  <a:txBody>
                    <a:bodyPr/>
                    <a:lstStyle/>
                    <a:p>
                      <a:pPr algn="ctr" rtl="1" fontAlgn="b"/>
                      <a:r>
                        <a:rPr lang="ar-LB" sz="1100" u="none" strike="noStrike">
                          <a:effectLst/>
                        </a:rPr>
                        <a:t>فيع</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043602"/>
                  </a:ext>
                </a:extLst>
              </a:tr>
              <a:tr h="205184">
                <a:tc>
                  <a:txBody>
                    <a:bodyPr/>
                    <a:lstStyle/>
                    <a:p>
                      <a:pPr algn="ctr" rtl="1" fontAlgn="b"/>
                      <a:r>
                        <a:rPr lang="ar-LB" sz="1100" u="none" strike="noStrike">
                          <a:effectLst/>
                        </a:rPr>
                        <a:t>قلحات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7383134"/>
                  </a:ext>
                </a:extLst>
              </a:tr>
              <a:tr h="215443">
                <a:tc>
                  <a:txBody>
                    <a:bodyPr/>
                    <a:lstStyle/>
                    <a:p>
                      <a:pPr algn="ctr" rtl="1" fontAlgn="b"/>
                      <a:r>
                        <a:rPr lang="ar-LB" sz="1100" u="none" strike="noStrike">
                          <a:effectLst/>
                        </a:rPr>
                        <a:t>كفتون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8901606"/>
                  </a:ext>
                </a:extLst>
              </a:tr>
              <a:tr h="205184">
                <a:tc>
                  <a:txBody>
                    <a:bodyPr/>
                    <a:lstStyle/>
                    <a:p>
                      <a:pPr algn="ctr" rtl="1" fontAlgn="b"/>
                      <a:r>
                        <a:rPr lang="ar-LB" sz="1100" u="none" strike="noStrike">
                          <a:effectLst/>
                        </a:rPr>
                        <a:t>كفر قاهل</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6689276"/>
                  </a:ext>
                </a:extLst>
              </a:tr>
              <a:tr h="205184">
                <a:tc>
                  <a:txBody>
                    <a:bodyPr/>
                    <a:lstStyle/>
                    <a:p>
                      <a:pPr algn="ctr" rtl="1" fontAlgn="b"/>
                      <a:r>
                        <a:rPr lang="ar-LB" sz="1100" u="none" strike="noStrike">
                          <a:effectLst/>
                        </a:rPr>
                        <a:t>كفر حاتا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9960738"/>
                  </a:ext>
                </a:extLst>
              </a:tr>
              <a:tr h="205184">
                <a:tc>
                  <a:txBody>
                    <a:bodyPr/>
                    <a:lstStyle/>
                    <a:p>
                      <a:pPr algn="ctr" rtl="1" fontAlgn="b"/>
                      <a:r>
                        <a:rPr lang="ar-LB" sz="1100" u="none" strike="noStrike">
                          <a:effectLst/>
                        </a:rPr>
                        <a:t>كفر حزير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8384632"/>
                  </a:ext>
                </a:extLst>
              </a:tr>
              <a:tr h="205184">
                <a:tc>
                  <a:txBody>
                    <a:bodyPr/>
                    <a:lstStyle/>
                    <a:p>
                      <a:pPr algn="ctr" rtl="1" fontAlgn="b"/>
                      <a:r>
                        <a:rPr lang="ar-LB" sz="1100" u="none" strike="noStrike">
                          <a:effectLst/>
                        </a:rPr>
                        <a:t>كفر صارون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4299950"/>
                  </a:ext>
                </a:extLst>
              </a:tr>
              <a:tr h="205184">
                <a:tc>
                  <a:txBody>
                    <a:bodyPr/>
                    <a:lstStyle/>
                    <a:p>
                      <a:pPr algn="ctr" rtl="1" fontAlgn="b"/>
                      <a:r>
                        <a:rPr lang="ar-LB" sz="1100" u="none" strike="noStrike">
                          <a:effectLst/>
                        </a:rPr>
                        <a:t>كفر عقا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4590385"/>
                  </a:ext>
                </a:extLst>
              </a:tr>
              <a:tr h="205184">
                <a:tc>
                  <a:txBody>
                    <a:bodyPr/>
                    <a:lstStyle/>
                    <a:p>
                      <a:pPr algn="ctr" rtl="1" fontAlgn="b"/>
                      <a:r>
                        <a:rPr lang="ar-LB" sz="1100" u="none" strike="noStrike">
                          <a:effectLst/>
                        </a:rPr>
                        <a:t>كفريا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11396035"/>
                  </a:ext>
                </a:extLst>
              </a:tr>
              <a:tr h="205184">
                <a:tc>
                  <a:txBody>
                    <a:bodyPr/>
                    <a:lstStyle/>
                    <a:p>
                      <a:pPr algn="ctr" rtl="1" fontAlgn="b"/>
                      <a:r>
                        <a:rPr lang="ar-LB" sz="1100" u="none" strike="noStrike">
                          <a:effectLst/>
                        </a:rPr>
                        <a:t>كوسبا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9580092"/>
                  </a:ext>
                </a:extLst>
              </a:tr>
              <a:tr h="205184">
                <a:tc>
                  <a:txBody>
                    <a:bodyPr/>
                    <a:lstStyle/>
                    <a:p>
                      <a:pPr algn="ctr" rtl="1" fontAlgn="b"/>
                      <a:r>
                        <a:rPr lang="ar-LB" sz="1100" u="none" strike="noStrike">
                          <a:effectLst/>
                        </a:rPr>
                        <a:t>متريت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49541"/>
                  </a:ext>
                </a:extLst>
              </a:tr>
              <a:tr h="215443">
                <a:tc>
                  <a:txBody>
                    <a:bodyPr/>
                    <a:lstStyle/>
                    <a:p>
                      <a:pPr algn="ctr" rtl="1" fontAlgn="b"/>
                      <a:r>
                        <a:rPr lang="ar-LB" sz="1100" u="none" strike="noStrike">
                          <a:effectLst/>
                        </a:rPr>
                        <a:t>مجدل-زكزوك-وطى فارس</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2162892"/>
                  </a:ext>
                </a:extLst>
              </a:tr>
              <a:tr h="205184">
                <a:tc>
                  <a:txBody>
                    <a:bodyPr/>
                    <a:lstStyle/>
                    <a:p>
                      <a:pPr algn="ctr" rtl="1" fontAlgn="b"/>
                      <a:r>
                        <a:rPr lang="ar-LB" sz="1100" u="none" strike="noStrike">
                          <a:effectLst/>
                        </a:rPr>
                        <a:t>نخلة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4122870"/>
                  </a:ext>
                </a:extLst>
              </a:tr>
              <a:tr h="205184">
                <a:tc>
                  <a:txBody>
                    <a:bodyPr/>
                    <a:lstStyle/>
                    <a:p>
                      <a:pPr algn="ctr" rtl="1" fontAlgn="b"/>
                      <a:r>
                        <a:rPr lang="ar-LB" sz="1100" u="none" strike="noStrike">
                          <a:effectLst/>
                        </a:rPr>
                        <a:t>اميون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9127796"/>
                  </a:ext>
                </a:extLst>
              </a:tr>
              <a:tr h="205184">
                <a:tc>
                  <a:txBody>
                    <a:bodyPr/>
                    <a:lstStyle/>
                    <a:p>
                      <a:pPr algn="ctr" rtl="1" fontAlgn="b"/>
                      <a:r>
                        <a:rPr lang="ar-LB" sz="1100" u="none" strike="noStrike">
                          <a:effectLst/>
                        </a:rPr>
                        <a:t>انفه</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4681413"/>
                  </a:ext>
                </a:extLst>
              </a:tr>
              <a:tr h="205184">
                <a:tc>
                  <a:txBody>
                    <a:bodyPr/>
                    <a:lstStyle/>
                    <a:p>
                      <a:pPr algn="ctr" rtl="1" fontAlgn="b"/>
                      <a:r>
                        <a:rPr lang="ar-LB" sz="1100" u="none" strike="noStrike">
                          <a:effectLst/>
                        </a:rPr>
                        <a:t>اجدعبرين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9075552"/>
                  </a:ext>
                </a:extLst>
              </a:tr>
              <a:tr h="205184">
                <a:tc>
                  <a:txBody>
                    <a:bodyPr/>
                    <a:lstStyle/>
                    <a:p>
                      <a:pPr algn="ctr" rtl="1" fontAlgn="b"/>
                      <a:r>
                        <a:rPr lang="ar-LB" sz="1100" u="none" strike="noStrike">
                          <a:effectLst/>
                        </a:rPr>
                        <a:t>بكفتين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4147477"/>
                  </a:ext>
                </a:extLst>
              </a:tr>
              <a:tr h="205184">
                <a:tc>
                  <a:txBody>
                    <a:bodyPr/>
                    <a:lstStyle/>
                    <a:p>
                      <a:pPr algn="ctr" rtl="1" fontAlgn="b"/>
                      <a:r>
                        <a:rPr lang="ar-LB" sz="1100" u="none" strike="noStrike">
                          <a:effectLst/>
                        </a:rPr>
                        <a:t>بتوراتج</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8756412"/>
                  </a:ext>
                </a:extLst>
              </a:tr>
              <a:tr h="205184">
                <a:tc>
                  <a:txBody>
                    <a:bodyPr/>
                    <a:lstStyle/>
                    <a:p>
                      <a:pPr algn="ctr" rtl="1" fontAlgn="b"/>
                      <a:r>
                        <a:rPr lang="ar-LB" sz="1100" u="none" strike="noStrike">
                          <a:effectLst/>
                        </a:rPr>
                        <a:t>بترومين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3420859"/>
                  </a:ext>
                </a:extLst>
              </a:tr>
              <a:tr h="205184">
                <a:tc>
                  <a:txBody>
                    <a:bodyPr/>
                    <a:lstStyle/>
                    <a:p>
                      <a:pPr algn="ctr" rtl="1" fontAlgn="b"/>
                      <a:r>
                        <a:rPr lang="ar-LB" sz="1100" u="none" strike="noStrike">
                          <a:effectLst/>
                        </a:rPr>
                        <a:t>بتعبورة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096097"/>
                  </a:ext>
                </a:extLst>
              </a:tr>
              <a:tr h="205184">
                <a:tc>
                  <a:txBody>
                    <a:bodyPr/>
                    <a:lstStyle/>
                    <a:p>
                      <a:pPr algn="ctr" rtl="1" fontAlgn="b"/>
                      <a:r>
                        <a:rPr lang="ar-LB" sz="1100" u="none" strike="noStrike">
                          <a:effectLst/>
                        </a:rPr>
                        <a:t>بحويتا-افقا-بشناتا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9468948"/>
                  </a:ext>
                </a:extLst>
              </a:tr>
              <a:tr h="205184">
                <a:tc>
                  <a:txBody>
                    <a:bodyPr/>
                    <a:lstStyle/>
                    <a:p>
                      <a:pPr algn="ctr" rtl="1" fontAlgn="b"/>
                      <a:r>
                        <a:rPr lang="ar-LB" sz="1100" u="none" strike="noStrike">
                          <a:effectLst/>
                        </a:rPr>
                        <a:t>بدنايل</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5451210"/>
                  </a:ext>
                </a:extLst>
              </a:tr>
              <a:tr h="205184">
                <a:tc>
                  <a:txBody>
                    <a:bodyPr/>
                    <a:lstStyle/>
                    <a:p>
                      <a:pPr algn="ctr" rtl="1" fontAlgn="b"/>
                      <a:r>
                        <a:rPr lang="ar-LB" sz="1100" u="none" strike="noStrike">
                          <a:effectLst/>
                        </a:rPr>
                        <a:t>بدبا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2689997"/>
                  </a:ext>
                </a:extLst>
              </a:tr>
              <a:tr h="205184">
                <a:tc>
                  <a:txBody>
                    <a:bodyPr/>
                    <a:lstStyle/>
                    <a:p>
                      <a:pPr algn="ctr" rtl="1" fontAlgn="b"/>
                      <a:r>
                        <a:rPr lang="ar-LB" sz="1100" u="none" strike="noStrike">
                          <a:effectLst/>
                        </a:rPr>
                        <a:t>برسا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5231711"/>
                  </a:ext>
                </a:extLst>
              </a:tr>
              <a:tr h="205184">
                <a:tc>
                  <a:txBody>
                    <a:bodyPr/>
                    <a:lstStyle/>
                    <a:p>
                      <a:pPr algn="ctr" rtl="1" fontAlgn="b"/>
                      <a:r>
                        <a:rPr lang="ar-LB" sz="1100" u="none" strike="noStrike">
                          <a:effectLst/>
                        </a:rPr>
                        <a:t>بزبزا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0619027"/>
                  </a:ext>
                </a:extLst>
              </a:tr>
              <a:tr h="205184">
                <a:tc>
                  <a:txBody>
                    <a:bodyPr/>
                    <a:lstStyle/>
                    <a:p>
                      <a:pPr algn="ctr" rtl="1" fontAlgn="b"/>
                      <a:r>
                        <a:rPr lang="ar-LB" sz="1100" u="none" strike="noStrike">
                          <a:effectLst/>
                        </a:rPr>
                        <a:t>بشمزين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9675684"/>
                  </a:ext>
                </a:extLst>
              </a:tr>
              <a:tr h="205184">
                <a:tc>
                  <a:txBody>
                    <a:bodyPr/>
                    <a:lstStyle/>
                    <a:p>
                      <a:pPr algn="ctr" rtl="1" fontAlgn="b"/>
                      <a:r>
                        <a:rPr lang="ar-LB" sz="1100" u="none" strike="noStrike">
                          <a:effectLst/>
                        </a:rPr>
                        <a:t>بصرما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7779388"/>
                  </a:ext>
                </a:extLst>
              </a:tr>
              <a:tr h="205184">
                <a:tc>
                  <a:txBody>
                    <a:bodyPr/>
                    <a:lstStyle/>
                    <a:p>
                      <a:pPr algn="ctr" rtl="1" fontAlgn="b"/>
                      <a:r>
                        <a:rPr lang="ar-LB" sz="1100" u="none" strike="noStrike">
                          <a:effectLst/>
                        </a:rPr>
                        <a:t>بطرام</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9716280"/>
                  </a:ext>
                </a:extLst>
              </a:tr>
              <a:tr h="215443">
                <a:tc>
                  <a:txBody>
                    <a:bodyPr/>
                    <a:lstStyle/>
                    <a:p>
                      <a:pPr algn="ctr" rtl="1" fontAlgn="b"/>
                      <a:r>
                        <a:rPr lang="ar-LB" sz="1100" u="none" strike="noStrike">
                          <a:effectLst/>
                        </a:rPr>
                        <a:t>دار بعشتار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1558182"/>
                  </a:ext>
                </a:extLst>
              </a:tr>
              <a:tr h="205184">
                <a:tc>
                  <a:txBody>
                    <a:bodyPr/>
                    <a:lstStyle/>
                    <a:p>
                      <a:pPr algn="ctr" rtl="1" fontAlgn="b"/>
                      <a:r>
                        <a:rPr lang="ar-LB" sz="1100" u="none" strike="noStrike">
                          <a:effectLst/>
                        </a:rPr>
                        <a:t>دار شمزين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2754833"/>
                  </a:ext>
                </a:extLst>
              </a:tr>
              <a:tr h="215443">
                <a:tc>
                  <a:txBody>
                    <a:bodyPr/>
                    <a:lstStyle/>
                    <a:p>
                      <a:pPr algn="ctr" rtl="1" fontAlgn="b"/>
                      <a:r>
                        <a:rPr lang="ar-LB" sz="1100" u="none" strike="noStrike">
                          <a:effectLst/>
                        </a:rPr>
                        <a:t>دده</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1416821"/>
                  </a:ext>
                </a:extLst>
              </a:tr>
              <a:tr h="215443">
                <a:tc>
                  <a:txBody>
                    <a:bodyPr/>
                    <a:lstStyle/>
                    <a:p>
                      <a:pPr algn="ctr" rtl="1" fontAlgn="b"/>
                      <a:r>
                        <a:rPr lang="ar-LB" sz="1100" u="none" strike="noStrike">
                          <a:effectLst/>
                        </a:rPr>
                        <a:t>راس مسقا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5011901"/>
                  </a:ext>
                </a:extLst>
              </a:tr>
              <a:tr h="205184">
                <a:tc>
                  <a:txBody>
                    <a:bodyPr/>
                    <a:lstStyle/>
                    <a:p>
                      <a:pPr algn="ctr" rtl="1" fontAlgn="b"/>
                      <a:r>
                        <a:rPr lang="ar-LB" sz="1100" u="none" strike="noStrike">
                          <a:effectLst/>
                        </a:rPr>
                        <a:t>رشدبين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1533613"/>
                  </a:ext>
                </a:extLst>
              </a:tr>
              <a:tr h="205184">
                <a:tc>
                  <a:txBody>
                    <a:bodyPr/>
                    <a:lstStyle/>
                    <a:p>
                      <a:pPr algn="ctr" rtl="1" fontAlgn="b"/>
                      <a:r>
                        <a:rPr lang="ar-LB" sz="1100" u="none" strike="noStrike">
                          <a:effectLst/>
                        </a:rPr>
                        <a:t>زكرون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4738171"/>
                  </a:ext>
                </a:extLst>
              </a:tr>
              <a:tr h="205184">
                <a:tc>
                  <a:txBody>
                    <a:bodyPr/>
                    <a:lstStyle/>
                    <a:p>
                      <a:pPr algn="ctr" rtl="1" fontAlgn="b"/>
                      <a:r>
                        <a:rPr lang="ar-LB" sz="1100" u="none" strike="noStrike">
                          <a:effectLst/>
                        </a:rPr>
                        <a:t>عفصديق</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7246554"/>
                  </a:ext>
                </a:extLst>
              </a:tr>
              <a:tr h="205184">
                <a:tc>
                  <a:txBody>
                    <a:bodyPr/>
                    <a:lstStyle/>
                    <a:p>
                      <a:pPr algn="ctr" rtl="1" fontAlgn="b"/>
                      <a:r>
                        <a:rPr lang="ar-LB" sz="1100" u="none" strike="noStrike">
                          <a:effectLst/>
                        </a:rPr>
                        <a:t>عين عكرين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3487691"/>
                  </a:ext>
                </a:extLst>
              </a:tr>
              <a:tr h="215443">
                <a:tc>
                  <a:txBody>
                    <a:bodyPr/>
                    <a:lstStyle/>
                    <a:p>
                      <a:pPr algn="ctr" rtl="1" fontAlgn="b"/>
                      <a:r>
                        <a:rPr lang="ar-LB" sz="1100" u="none" strike="noStrike" dirty="0">
                          <a:effectLst/>
                        </a:rPr>
                        <a:t>عابا</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6953791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90253126"/>
              </p:ext>
            </p:extLst>
          </p:nvPr>
        </p:nvGraphicFramePr>
        <p:xfrm>
          <a:off x="26867216" y="30973483"/>
          <a:ext cx="2208262" cy="6711378"/>
        </p:xfrm>
        <a:graphic>
          <a:graphicData uri="http://schemas.openxmlformats.org/drawingml/2006/table">
            <a:tbl>
              <a:tblPr>
                <a:tableStyleId>{5C22544A-7EE6-4342-B048-85BDC9FD1C3A}</a:tableStyleId>
              </a:tblPr>
              <a:tblGrid>
                <a:gridCol w="2208262">
                  <a:extLst>
                    <a:ext uri="{9D8B030D-6E8A-4147-A177-3AD203B41FA5}">
                      <a16:colId xmlns:a16="http://schemas.microsoft.com/office/drawing/2014/main" val="3407502589"/>
                    </a:ext>
                  </a:extLst>
                </a:gridCol>
              </a:tblGrid>
              <a:tr h="201846">
                <a:tc>
                  <a:txBody>
                    <a:bodyPr/>
                    <a:lstStyle/>
                    <a:p>
                      <a:pPr algn="ctr" rtl="1" fontAlgn="b"/>
                      <a:r>
                        <a:rPr lang="ar-LB" sz="1100" u="none" strike="noStrike">
                          <a:effectLst/>
                        </a:rPr>
                        <a:t>قضاء المنية الضنية</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0180005"/>
                  </a:ext>
                </a:extLst>
              </a:tr>
              <a:tr h="201846">
                <a:tc>
                  <a:txBody>
                    <a:bodyPr/>
                    <a:lstStyle/>
                    <a:p>
                      <a:pPr algn="ctr" rtl="1" fontAlgn="b"/>
                      <a:r>
                        <a:rPr lang="ar-LB" sz="1100" u="sng" strike="noStrike">
                          <a:effectLst/>
                          <a:hlinkClick r:id="rId9"/>
                        </a:rPr>
                        <a:t> قرصيتا</a:t>
                      </a:r>
                      <a:endParaRPr lang="ar-LB" sz="1100" b="0" i="0" u="sng"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5714405"/>
                  </a:ext>
                </a:extLst>
              </a:tr>
              <a:tr h="201846">
                <a:tc>
                  <a:txBody>
                    <a:bodyPr/>
                    <a:lstStyle/>
                    <a:p>
                      <a:pPr algn="ctr" rtl="1" fontAlgn="b"/>
                      <a:r>
                        <a:rPr lang="ar-LB" sz="1100" u="none" strike="noStrike">
                          <a:effectLst/>
                        </a:rPr>
                        <a:t>قطين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5638216"/>
                  </a:ext>
                </a:extLst>
              </a:tr>
              <a:tr h="211938">
                <a:tc>
                  <a:txBody>
                    <a:bodyPr/>
                    <a:lstStyle/>
                    <a:p>
                      <a:pPr algn="ctr" rtl="1" fontAlgn="b"/>
                      <a:r>
                        <a:rPr lang="ar-LB" sz="1100" u="none" strike="noStrike">
                          <a:effectLst/>
                        </a:rPr>
                        <a:t>كفر ببنين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6537746"/>
                  </a:ext>
                </a:extLst>
              </a:tr>
              <a:tr h="201846">
                <a:tc>
                  <a:txBody>
                    <a:bodyPr/>
                    <a:lstStyle/>
                    <a:p>
                      <a:pPr algn="ctr" rtl="1" fontAlgn="b"/>
                      <a:r>
                        <a:rPr lang="ar-LB" sz="1100" u="none" strike="noStrike">
                          <a:effectLst/>
                        </a:rPr>
                        <a:t>كفر حبو</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7647201"/>
                  </a:ext>
                </a:extLst>
              </a:tr>
              <a:tr h="201846">
                <a:tc>
                  <a:txBody>
                    <a:bodyPr/>
                    <a:lstStyle/>
                    <a:p>
                      <a:pPr algn="ctr" rtl="1" fontAlgn="b"/>
                      <a:r>
                        <a:rPr lang="ar-LB" sz="1100" u="none" strike="noStrike">
                          <a:effectLst/>
                        </a:rPr>
                        <a:t>كفر شلان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4994439"/>
                  </a:ext>
                </a:extLst>
              </a:tr>
              <a:tr h="201846">
                <a:tc>
                  <a:txBody>
                    <a:bodyPr/>
                    <a:lstStyle/>
                    <a:p>
                      <a:pPr algn="ctr" rtl="1" fontAlgn="b"/>
                      <a:r>
                        <a:rPr lang="ar-LB" sz="1100" u="none" strike="noStrike">
                          <a:effectLst/>
                        </a:rPr>
                        <a:t>كرم المهر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9921465"/>
                  </a:ext>
                </a:extLst>
              </a:tr>
              <a:tr h="201846">
                <a:tc>
                  <a:txBody>
                    <a:bodyPr/>
                    <a:lstStyle/>
                    <a:p>
                      <a:pPr algn="ctr" rtl="1" fontAlgn="b"/>
                      <a:r>
                        <a:rPr lang="ar-LB" sz="1100" u="none" strike="noStrike">
                          <a:effectLst/>
                        </a:rPr>
                        <a:t>مركبتا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8452467"/>
                  </a:ext>
                </a:extLst>
              </a:tr>
              <a:tr h="201846">
                <a:tc>
                  <a:txBody>
                    <a:bodyPr/>
                    <a:lstStyle/>
                    <a:p>
                      <a:pPr algn="ctr" rtl="1" fontAlgn="b"/>
                      <a:r>
                        <a:rPr lang="ar-LB" sz="1100" u="none" strike="noStrike">
                          <a:effectLst/>
                        </a:rPr>
                        <a:t>مراج السريج</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5634144"/>
                  </a:ext>
                </a:extLst>
              </a:tr>
              <a:tr h="201846">
                <a:tc>
                  <a:txBody>
                    <a:bodyPr/>
                    <a:lstStyle/>
                    <a:p>
                      <a:pPr algn="ctr" rtl="1" fontAlgn="b"/>
                      <a:r>
                        <a:rPr lang="ar-LB" sz="1100" u="none" strike="noStrike">
                          <a:effectLst/>
                        </a:rPr>
                        <a:t>نمرين-بكورا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9391481"/>
                  </a:ext>
                </a:extLst>
              </a:tr>
              <a:tr h="201846">
                <a:tc>
                  <a:txBody>
                    <a:bodyPr/>
                    <a:lstStyle/>
                    <a:p>
                      <a:pPr algn="ctr" rtl="1" fontAlgn="b"/>
                      <a:r>
                        <a:rPr lang="ar-LB" sz="1100" u="none" strike="noStrike">
                          <a:effectLst/>
                        </a:rPr>
                        <a:t>وادي النحلة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2517922"/>
                  </a:ext>
                </a:extLst>
              </a:tr>
              <a:tr h="201846">
                <a:tc>
                  <a:txBody>
                    <a:bodyPr/>
                    <a:lstStyle/>
                    <a:p>
                      <a:pPr algn="ctr" rtl="1" fontAlgn="b"/>
                      <a:r>
                        <a:rPr lang="ar-LB" sz="1100" u="none" strike="noStrike">
                          <a:effectLst/>
                        </a:rPr>
                        <a:t>المنية- النبي يوشع</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4146687"/>
                  </a:ext>
                </a:extLst>
              </a:tr>
              <a:tr h="211938">
                <a:tc>
                  <a:txBody>
                    <a:bodyPr/>
                    <a:lstStyle/>
                    <a:p>
                      <a:pPr algn="ctr" rtl="1" fontAlgn="b"/>
                      <a:r>
                        <a:rPr lang="ar-LB" sz="1100" u="none" strike="noStrike">
                          <a:effectLst/>
                        </a:rPr>
                        <a:t>البداوي</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6245214"/>
                  </a:ext>
                </a:extLst>
              </a:tr>
              <a:tr h="201846">
                <a:tc>
                  <a:txBody>
                    <a:bodyPr/>
                    <a:lstStyle/>
                    <a:p>
                      <a:pPr algn="ctr" rtl="1" fontAlgn="b"/>
                      <a:r>
                        <a:rPr lang="ar-LB" sz="1100" u="none" strike="noStrike">
                          <a:effectLst/>
                        </a:rPr>
                        <a:t>ايزال</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4650393"/>
                  </a:ext>
                </a:extLst>
              </a:tr>
              <a:tr h="201846">
                <a:tc>
                  <a:txBody>
                    <a:bodyPr/>
                    <a:lstStyle/>
                    <a:p>
                      <a:pPr algn="ctr" rtl="1" fontAlgn="b"/>
                      <a:r>
                        <a:rPr lang="ar-LB" sz="1100" u="none" strike="noStrike">
                          <a:effectLst/>
                        </a:rPr>
                        <a:t>بقاع صفرين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0427953"/>
                  </a:ext>
                </a:extLst>
              </a:tr>
              <a:tr h="201846">
                <a:tc>
                  <a:txBody>
                    <a:bodyPr/>
                    <a:lstStyle/>
                    <a:p>
                      <a:pPr algn="ctr" rtl="1" fontAlgn="b"/>
                      <a:r>
                        <a:rPr lang="ar-LB" sz="1100" u="none" strike="noStrike">
                          <a:effectLst/>
                        </a:rPr>
                        <a:t>بقرصونة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7146244"/>
                  </a:ext>
                </a:extLst>
              </a:tr>
              <a:tr h="201846">
                <a:tc>
                  <a:txBody>
                    <a:bodyPr/>
                    <a:lstStyle/>
                    <a:p>
                      <a:pPr algn="ctr" rtl="1" fontAlgn="b"/>
                      <a:r>
                        <a:rPr lang="ar-LB" sz="1100" u="none" strike="noStrike">
                          <a:effectLst/>
                        </a:rPr>
                        <a:t>بيت الفقس</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314177"/>
                  </a:ext>
                </a:extLst>
              </a:tr>
              <a:tr h="201846">
                <a:tc>
                  <a:txBody>
                    <a:bodyPr/>
                    <a:lstStyle/>
                    <a:p>
                      <a:pPr algn="ctr" rtl="1" fontAlgn="b"/>
                      <a:r>
                        <a:rPr lang="ar-LB" sz="1100" u="none" strike="noStrike">
                          <a:effectLst/>
                        </a:rPr>
                        <a:t>بحنين ومزرعة ارطوسة- الريحانية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5225763"/>
                  </a:ext>
                </a:extLst>
              </a:tr>
              <a:tr h="201846">
                <a:tc>
                  <a:txBody>
                    <a:bodyPr/>
                    <a:lstStyle/>
                    <a:p>
                      <a:pPr algn="ctr" rtl="1" fontAlgn="b"/>
                      <a:r>
                        <a:rPr lang="ar-LB" sz="1100" u="none" strike="noStrike">
                          <a:effectLst/>
                        </a:rPr>
                        <a:t>بخعون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4186260"/>
                  </a:ext>
                </a:extLst>
              </a:tr>
              <a:tr h="201846">
                <a:tc>
                  <a:txBody>
                    <a:bodyPr/>
                    <a:lstStyle/>
                    <a:p>
                      <a:pPr algn="ctr" rtl="1" fontAlgn="b"/>
                      <a:r>
                        <a:rPr lang="ar-LB" sz="1100" u="none" strike="noStrike">
                          <a:effectLst/>
                        </a:rPr>
                        <a:t>برج اليهودية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2196798"/>
                  </a:ext>
                </a:extLst>
              </a:tr>
              <a:tr h="201846">
                <a:tc>
                  <a:txBody>
                    <a:bodyPr/>
                    <a:lstStyle/>
                    <a:p>
                      <a:pPr algn="ctr" rtl="1" fontAlgn="b"/>
                      <a:r>
                        <a:rPr lang="ar-LB" sz="1100" u="none" strike="noStrike">
                          <a:effectLst/>
                        </a:rPr>
                        <a:t>بطرماز</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7668507"/>
                  </a:ext>
                </a:extLst>
              </a:tr>
              <a:tr h="201846">
                <a:tc>
                  <a:txBody>
                    <a:bodyPr/>
                    <a:lstStyle/>
                    <a:p>
                      <a:pPr algn="ctr" rtl="1" fontAlgn="b"/>
                      <a:r>
                        <a:rPr lang="ar-LB" sz="1100" u="none" strike="noStrike">
                          <a:effectLst/>
                        </a:rPr>
                        <a:t>حقل العزيمة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2520376"/>
                  </a:ext>
                </a:extLst>
              </a:tr>
              <a:tr h="201846">
                <a:tc>
                  <a:txBody>
                    <a:bodyPr/>
                    <a:lstStyle/>
                    <a:p>
                      <a:pPr algn="ctr" rtl="1" fontAlgn="b"/>
                      <a:r>
                        <a:rPr lang="ar-LB" sz="1100" u="none" strike="noStrike">
                          <a:effectLst/>
                        </a:rPr>
                        <a:t>حازمية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7722160"/>
                  </a:ext>
                </a:extLst>
              </a:tr>
              <a:tr h="201846">
                <a:tc>
                  <a:txBody>
                    <a:bodyPr/>
                    <a:lstStyle/>
                    <a:p>
                      <a:pPr algn="ctr" rtl="1" fontAlgn="b"/>
                      <a:r>
                        <a:rPr lang="ar-LB" sz="1100" u="none" strike="noStrike">
                          <a:effectLst/>
                        </a:rPr>
                        <a:t>حرف السياد</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260520"/>
                  </a:ext>
                </a:extLst>
              </a:tr>
              <a:tr h="201846">
                <a:tc>
                  <a:txBody>
                    <a:bodyPr/>
                    <a:lstStyle/>
                    <a:p>
                      <a:pPr algn="ctr" rtl="1" fontAlgn="b"/>
                      <a:r>
                        <a:rPr lang="ar-LB" sz="1100" u="none" strike="noStrike">
                          <a:effectLst/>
                        </a:rPr>
                        <a:t>دير نبوح</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1755408"/>
                  </a:ext>
                </a:extLst>
              </a:tr>
              <a:tr h="201846">
                <a:tc>
                  <a:txBody>
                    <a:bodyPr/>
                    <a:lstStyle/>
                    <a:p>
                      <a:pPr algn="ctr" rtl="1" fontAlgn="b"/>
                      <a:r>
                        <a:rPr lang="ar-LB" sz="1100" u="none" strike="noStrike">
                          <a:effectLst/>
                        </a:rPr>
                        <a:t>دير عمار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5555314"/>
                  </a:ext>
                </a:extLst>
              </a:tr>
              <a:tr h="201846">
                <a:tc>
                  <a:txBody>
                    <a:bodyPr/>
                    <a:lstStyle/>
                    <a:p>
                      <a:pPr algn="ctr" rtl="1" fontAlgn="b"/>
                      <a:r>
                        <a:rPr lang="ar-LB" sz="1100" u="none" strike="noStrike">
                          <a:effectLst/>
                        </a:rPr>
                        <a:t>سفيرة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0318296"/>
                  </a:ext>
                </a:extLst>
              </a:tr>
              <a:tr h="201846">
                <a:tc>
                  <a:txBody>
                    <a:bodyPr/>
                    <a:lstStyle/>
                    <a:p>
                      <a:pPr algn="ctr" rtl="1" fontAlgn="b"/>
                      <a:r>
                        <a:rPr lang="ar-LB" sz="1100" u="none" strike="noStrike">
                          <a:effectLst/>
                        </a:rPr>
                        <a:t>سير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373451"/>
                  </a:ext>
                </a:extLst>
              </a:tr>
              <a:tr h="201846">
                <a:tc>
                  <a:txBody>
                    <a:bodyPr/>
                    <a:lstStyle/>
                    <a:p>
                      <a:pPr algn="ctr" rtl="1" fontAlgn="b"/>
                      <a:r>
                        <a:rPr lang="ar-LB" sz="1100" u="none" strike="noStrike">
                          <a:effectLst/>
                        </a:rPr>
                        <a:t>طاران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1016281"/>
                  </a:ext>
                </a:extLst>
              </a:tr>
              <a:tr h="211938">
                <a:tc>
                  <a:txBody>
                    <a:bodyPr/>
                    <a:lstStyle/>
                    <a:p>
                      <a:pPr algn="ctr" rtl="1" fontAlgn="b"/>
                      <a:r>
                        <a:rPr lang="ar-LB" sz="1100" u="none" strike="noStrike">
                          <a:effectLst/>
                        </a:rPr>
                        <a:t>عيمر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5400478"/>
                  </a:ext>
                </a:extLst>
              </a:tr>
              <a:tr h="201846">
                <a:tc>
                  <a:txBody>
                    <a:bodyPr/>
                    <a:lstStyle/>
                    <a:p>
                      <a:pPr algn="ctr" rtl="1" fontAlgn="b"/>
                      <a:r>
                        <a:rPr lang="ar-LB" sz="1100" u="none" strike="noStrike">
                          <a:effectLst/>
                        </a:rPr>
                        <a:t>عين التينة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9352288"/>
                  </a:ext>
                </a:extLst>
              </a:tr>
              <a:tr h="211938">
                <a:tc>
                  <a:txBody>
                    <a:bodyPr/>
                    <a:lstStyle/>
                    <a:p>
                      <a:pPr algn="ctr" rtl="1" fontAlgn="b"/>
                      <a:r>
                        <a:rPr lang="ar-LB" sz="1100" u="none" strike="noStrike">
                          <a:effectLst/>
                        </a:rPr>
                        <a:t>عاصون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2485827"/>
                  </a:ext>
                </a:extLst>
              </a:tr>
              <a:tr h="211938">
                <a:tc>
                  <a:txBody>
                    <a:bodyPr/>
                    <a:lstStyle/>
                    <a:p>
                      <a:pPr algn="ctr" rtl="1" fontAlgn="b"/>
                      <a:r>
                        <a:rPr lang="ar-LB" sz="1100" u="none" strike="noStrike" dirty="0">
                          <a:effectLst/>
                        </a:rPr>
                        <a:t>عزقي</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936402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71067926"/>
              </p:ext>
            </p:extLst>
          </p:nvPr>
        </p:nvGraphicFramePr>
        <p:xfrm>
          <a:off x="24733463" y="31215945"/>
          <a:ext cx="2127453" cy="6468916"/>
        </p:xfrm>
        <a:graphic>
          <a:graphicData uri="http://schemas.openxmlformats.org/drawingml/2006/table">
            <a:tbl>
              <a:tblPr>
                <a:tableStyleId>{5C22544A-7EE6-4342-B048-85BDC9FD1C3A}</a:tableStyleId>
              </a:tblPr>
              <a:tblGrid>
                <a:gridCol w="2127453">
                  <a:extLst>
                    <a:ext uri="{9D8B030D-6E8A-4147-A177-3AD203B41FA5}">
                      <a16:colId xmlns:a16="http://schemas.microsoft.com/office/drawing/2014/main" val="3002730838"/>
                    </a:ext>
                  </a:extLst>
                </a:gridCol>
              </a:tblGrid>
              <a:tr h="200898">
                <a:tc>
                  <a:txBody>
                    <a:bodyPr/>
                    <a:lstStyle/>
                    <a:p>
                      <a:pPr algn="ctr" rtl="1" fontAlgn="b"/>
                      <a:r>
                        <a:rPr lang="ar-LB" sz="1100" u="none" strike="noStrike">
                          <a:effectLst/>
                        </a:rPr>
                        <a:t>قضاء زغرتا</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5689623"/>
                  </a:ext>
                </a:extLst>
              </a:tr>
              <a:tr h="200898">
                <a:tc>
                  <a:txBody>
                    <a:bodyPr/>
                    <a:lstStyle/>
                    <a:p>
                      <a:pPr algn="ctr" rtl="1" fontAlgn="b"/>
                      <a:r>
                        <a:rPr lang="ar-LB" sz="1100" u="none" strike="noStrike">
                          <a:effectLst/>
                        </a:rPr>
                        <a:t>كفر صغاب</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6164450"/>
                  </a:ext>
                </a:extLst>
              </a:tr>
              <a:tr h="200898">
                <a:tc>
                  <a:txBody>
                    <a:bodyPr/>
                    <a:lstStyle/>
                    <a:p>
                      <a:pPr algn="ctr" rtl="1" fontAlgn="b"/>
                      <a:r>
                        <a:rPr lang="ar-LB" sz="1100" u="none" strike="noStrike">
                          <a:effectLst/>
                        </a:rPr>
                        <a:t>قرة باش</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0614084"/>
                  </a:ext>
                </a:extLst>
              </a:tr>
              <a:tr h="210943">
                <a:tc>
                  <a:txBody>
                    <a:bodyPr/>
                    <a:lstStyle/>
                    <a:p>
                      <a:pPr algn="ctr" rtl="1" fontAlgn="b"/>
                      <a:r>
                        <a:rPr lang="ar-LB" sz="1100" u="none" strike="noStrike">
                          <a:effectLst/>
                        </a:rPr>
                        <a:t>كفر فو</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9583776"/>
                  </a:ext>
                </a:extLst>
              </a:tr>
              <a:tr h="200898">
                <a:tc>
                  <a:txBody>
                    <a:bodyPr/>
                    <a:lstStyle/>
                    <a:p>
                      <a:pPr algn="ctr" rtl="1" fontAlgn="b"/>
                      <a:r>
                        <a:rPr lang="ar-LB" sz="1100" u="none" strike="noStrike">
                          <a:effectLst/>
                        </a:rPr>
                        <a:t>كفر ياشيت - بسبعل</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496475"/>
                  </a:ext>
                </a:extLst>
              </a:tr>
              <a:tr h="200898">
                <a:tc>
                  <a:txBody>
                    <a:bodyPr/>
                    <a:lstStyle/>
                    <a:p>
                      <a:pPr algn="ctr" rtl="1" fontAlgn="b"/>
                      <a:r>
                        <a:rPr lang="ar-LB" sz="1100" u="none" strike="noStrike">
                          <a:effectLst/>
                        </a:rPr>
                        <a:t>كفر حتا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4052003"/>
                  </a:ext>
                </a:extLst>
              </a:tr>
              <a:tr h="200898">
                <a:tc>
                  <a:txBody>
                    <a:bodyPr/>
                    <a:lstStyle/>
                    <a:p>
                      <a:pPr algn="ctr" rtl="1" fontAlgn="b"/>
                      <a:r>
                        <a:rPr lang="ar-LB" sz="1100" u="none" strike="noStrike">
                          <a:effectLst/>
                        </a:rPr>
                        <a:t>كفر دلاقوس</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6337289"/>
                  </a:ext>
                </a:extLst>
              </a:tr>
              <a:tr h="200898">
                <a:tc>
                  <a:txBody>
                    <a:bodyPr/>
                    <a:lstStyle/>
                    <a:p>
                      <a:pPr algn="ctr" rtl="1" fontAlgn="b"/>
                      <a:r>
                        <a:rPr lang="ar-LB" sz="1100" u="none" strike="noStrike">
                          <a:effectLst/>
                        </a:rPr>
                        <a:t>كفر زينا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9868676"/>
                  </a:ext>
                </a:extLst>
              </a:tr>
              <a:tr h="200898">
                <a:tc>
                  <a:txBody>
                    <a:bodyPr/>
                    <a:lstStyle/>
                    <a:p>
                      <a:pPr algn="ctr" rtl="1" fontAlgn="b"/>
                      <a:r>
                        <a:rPr lang="ar-LB" sz="1100" u="none" strike="noStrike">
                          <a:effectLst/>
                        </a:rPr>
                        <a:t>كرم سده</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1382077"/>
                  </a:ext>
                </a:extLst>
              </a:tr>
              <a:tr h="200898">
                <a:tc>
                  <a:txBody>
                    <a:bodyPr/>
                    <a:lstStyle/>
                    <a:p>
                      <a:pPr algn="ctr" rtl="1" fontAlgn="b"/>
                      <a:r>
                        <a:rPr lang="ar-LB" sz="1100" u="none" strike="noStrike">
                          <a:effectLst/>
                        </a:rPr>
                        <a:t>مجدليا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0328142"/>
                  </a:ext>
                </a:extLst>
              </a:tr>
              <a:tr h="200898">
                <a:tc>
                  <a:txBody>
                    <a:bodyPr/>
                    <a:lstStyle/>
                    <a:p>
                      <a:pPr algn="ctr" rtl="1" fontAlgn="b"/>
                      <a:r>
                        <a:rPr lang="ar-LB" sz="1100" u="none" strike="noStrike">
                          <a:effectLst/>
                        </a:rPr>
                        <a:t>مرياطا- قادريه</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0498499"/>
                  </a:ext>
                </a:extLst>
              </a:tr>
              <a:tr h="200898">
                <a:tc>
                  <a:txBody>
                    <a:bodyPr/>
                    <a:lstStyle/>
                    <a:p>
                      <a:pPr algn="ctr" rtl="1" fontAlgn="b"/>
                      <a:r>
                        <a:rPr lang="ar-LB" sz="1100" u="none" strike="noStrike">
                          <a:effectLst/>
                        </a:rPr>
                        <a:t>مزياره- حرف- حميص- صخرا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4473985"/>
                  </a:ext>
                </a:extLst>
              </a:tr>
              <a:tr h="210943">
                <a:tc>
                  <a:txBody>
                    <a:bodyPr/>
                    <a:lstStyle/>
                    <a:p>
                      <a:pPr algn="ctr" rtl="1" fontAlgn="b"/>
                      <a:r>
                        <a:rPr lang="ar-LB" sz="1100" u="none" strike="noStrike">
                          <a:effectLst/>
                        </a:rPr>
                        <a:t>مزرعة التفاح</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8033847"/>
                  </a:ext>
                </a:extLst>
              </a:tr>
              <a:tr h="200898">
                <a:tc>
                  <a:txBody>
                    <a:bodyPr/>
                    <a:lstStyle/>
                    <a:p>
                      <a:pPr algn="ctr" rtl="1" fontAlgn="b"/>
                      <a:r>
                        <a:rPr lang="ar-LB" sz="1100" u="none" strike="noStrike">
                          <a:effectLst/>
                        </a:rPr>
                        <a:t>ايطو</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706446"/>
                  </a:ext>
                </a:extLst>
              </a:tr>
              <a:tr h="200898">
                <a:tc>
                  <a:txBody>
                    <a:bodyPr/>
                    <a:lstStyle/>
                    <a:p>
                      <a:pPr algn="ctr" rtl="1" fontAlgn="b"/>
                      <a:r>
                        <a:rPr lang="ar-LB" sz="1100" u="none" strike="noStrike">
                          <a:effectLst/>
                        </a:rPr>
                        <a:t>ايعال</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2124202"/>
                  </a:ext>
                </a:extLst>
              </a:tr>
              <a:tr h="200898">
                <a:tc>
                  <a:txBody>
                    <a:bodyPr/>
                    <a:lstStyle/>
                    <a:p>
                      <a:pPr algn="ctr" rtl="1" fontAlgn="b"/>
                      <a:r>
                        <a:rPr lang="ar-LB" sz="1100" u="none" strike="noStrike">
                          <a:effectLst/>
                        </a:rPr>
                        <a:t>ارده- حرف ارده- بيت عوكر-بيت عبيد</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9128012"/>
                  </a:ext>
                </a:extLst>
              </a:tr>
              <a:tr h="200898">
                <a:tc>
                  <a:txBody>
                    <a:bodyPr/>
                    <a:lstStyle/>
                    <a:p>
                      <a:pPr algn="ctr" rtl="1" fontAlgn="b"/>
                      <a:r>
                        <a:rPr lang="ar-LB" sz="1100" u="none" strike="noStrike">
                          <a:effectLst/>
                        </a:rPr>
                        <a:t>بنشعي</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337754"/>
                  </a:ext>
                </a:extLst>
              </a:tr>
              <a:tr h="200898">
                <a:tc>
                  <a:txBody>
                    <a:bodyPr/>
                    <a:lstStyle/>
                    <a:p>
                      <a:pPr algn="ctr" rtl="1" fontAlgn="b"/>
                      <a:r>
                        <a:rPr lang="ar-LB" sz="1100" u="none" strike="noStrike">
                          <a:effectLst/>
                        </a:rPr>
                        <a:t>بحيرة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813903"/>
                  </a:ext>
                </a:extLst>
              </a:tr>
              <a:tr h="200898">
                <a:tc>
                  <a:txBody>
                    <a:bodyPr/>
                    <a:lstStyle/>
                    <a:p>
                      <a:pPr algn="ctr" rtl="1" fontAlgn="b"/>
                      <a:r>
                        <a:rPr lang="ar-LB" sz="1100" u="none" strike="noStrike">
                          <a:effectLst/>
                        </a:rPr>
                        <a:t>بسلوقيط</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2609190"/>
                  </a:ext>
                </a:extLst>
              </a:tr>
              <a:tr h="200898">
                <a:tc>
                  <a:txBody>
                    <a:bodyPr/>
                    <a:lstStyle/>
                    <a:p>
                      <a:pPr algn="ctr" rtl="1" fontAlgn="b"/>
                      <a:r>
                        <a:rPr lang="ar-LB" sz="1100" u="none" strike="noStrike">
                          <a:effectLst/>
                        </a:rPr>
                        <a:t>تولا-اسلوت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7801942"/>
                  </a:ext>
                </a:extLst>
              </a:tr>
              <a:tr h="200898">
                <a:tc>
                  <a:txBody>
                    <a:bodyPr/>
                    <a:lstStyle/>
                    <a:p>
                      <a:pPr algn="ctr" rtl="1" fontAlgn="b"/>
                      <a:r>
                        <a:rPr lang="ar-LB" sz="1100" u="none" strike="noStrike">
                          <a:effectLst/>
                        </a:rPr>
                        <a:t>حارة الفوار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0782745"/>
                  </a:ext>
                </a:extLst>
              </a:tr>
              <a:tr h="200898">
                <a:tc>
                  <a:txBody>
                    <a:bodyPr/>
                    <a:lstStyle/>
                    <a:p>
                      <a:pPr algn="ctr" rtl="1" fontAlgn="b"/>
                      <a:r>
                        <a:rPr lang="ar-LB" sz="1100" u="none" strike="noStrike">
                          <a:effectLst/>
                        </a:rPr>
                        <a:t>داريا- بشنين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8733054"/>
                  </a:ext>
                </a:extLst>
              </a:tr>
              <a:tr h="200898">
                <a:tc>
                  <a:txBody>
                    <a:bodyPr/>
                    <a:lstStyle/>
                    <a:p>
                      <a:pPr algn="ctr" rtl="1" fontAlgn="b"/>
                      <a:r>
                        <a:rPr lang="ar-LB" sz="1100" u="none" strike="noStrike">
                          <a:effectLst/>
                        </a:rPr>
                        <a:t>راس كيفا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0788182"/>
                  </a:ext>
                </a:extLst>
              </a:tr>
              <a:tr h="200898">
                <a:tc>
                  <a:txBody>
                    <a:bodyPr/>
                    <a:lstStyle/>
                    <a:p>
                      <a:pPr algn="ctr" rtl="1" fontAlgn="b"/>
                      <a:r>
                        <a:rPr lang="ar-LB" sz="1100" u="none" strike="noStrike">
                          <a:effectLst/>
                        </a:rPr>
                        <a:t>رشعين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2780350"/>
                  </a:ext>
                </a:extLst>
              </a:tr>
              <a:tr h="200898">
                <a:tc>
                  <a:txBody>
                    <a:bodyPr/>
                    <a:lstStyle/>
                    <a:p>
                      <a:pPr algn="ctr" rtl="1" fontAlgn="b"/>
                      <a:r>
                        <a:rPr lang="ar-LB" sz="1100" u="none" strike="noStrike">
                          <a:effectLst/>
                        </a:rPr>
                        <a:t>زغرتا-اهدن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1221229"/>
                  </a:ext>
                </a:extLst>
              </a:tr>
              <a:tr h="200898">
                <a:tc>
                  <a:txBody>
                    <a:bodyPr/>
                    <a:lstStyle/>
                    <a:p>
                      <a:pPr algn="ctr" rtl="1" fontAlgn="b"/>
                      <a:r>
                        <a:rPr lang="ar-LB" sz="1100" u="none" strike="noStrike">
                          <a:effectLst/>
                        </a:rPr>
                        <a:t>سبعل</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6413976"/>
                  </a:ext>
                </a:extLst>
              </a:tr>
              <a:tr h="200898">
                <a:tc>
                  <a:txBody>
                    <a:bodyPr/>
                    <a:lstStyle/>
                    <a:p>
                      <a:pPr algn="ctr" rtl="1" fontAlgn="b"/>
                      <a:r>
                        <a:rPr lang="ar-LB" sz="1100" u="none" strike="noStrike">
                          <a:effectLst/>
                        </a:rPr>
                        <a:t>سرعل</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2933881"/>
                  </a:ext>
                </a:extLst>
              </a:tr>
              <a:tr h="200898">
                <a:tc>
                  <a:txBody>
                    <a:bodyPr/>
                    <a:lstStyle/>
                    <a:p>
                      <a:pPr algn="ctr" rtl="1" fontAlgn="b"/>
                      <a:r>
                        <a:rPr lang="ar-LB" sz="1100" u="none" strike="noStrike">
                          <a:effectLst/>
                        </a:rPr>
                        <a:t>علما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7008944"/>
                  </a:ext>
                </a:extLst>
              </a:tr>
              <a:tr h="200898">
                <a:tc>
                  <a:txBody>
                    <a:bodyPr/>
                    <a:lstStyle/>
                    <a:p>
                      <a:pPr algn="ctr" rtl="1" fontAlgn="b"/>
                      <a:r>
                        <a:rPr lang="ar-LB" sz="1100" u="none" strike="noStrike">
                          <a:effectLst/>
                        </a:rPr>
                        <a:t>عينطورين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6532930"/>
                  </a:ext>
                </a:extLst>
              </a:tr>
              <a:tr h="210943">
                <a:tc>
                  <a:txBody>
                    <a:bodyPr/>
                    <a:lstStyle/>
                    <a:p>
                      <a:pPr algn="ctr" rtl="1" fontAlgn="b"/>
                      <a:r>
                        <a:rPr lang="ar-LB" sz="1100" u="none" strike="noStrike">
                          <a:effectLst/>
                        </a:rPr>
                        <a:t>عربة قزحيا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1005377"/>
                  </a:ext>
                </a:extLst>
              </a:tr>
              <a:tr h="200898">
                <a:tc>
                  <a:txBody>
                    <a:bodyPr/>
                    <a:lstStyle/>
                    <a:p>
                      <a:pPr algn="ctr" rtl="1" fontAlgn="b"/>
                      <a:r>
                        <a:rPr lang="ar-LB" sz="1100" u="none" strike="noStrike">
                          <a:effectLst/>
                        </a:rPr>
                        <a:t>عرجس</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6235207"/>
                  </a:ext>
                </a:extLst>
              </a:tr>
              <a:tr h="210943">
                <a:tc>
                  <a:txBody>
                    <a:bodyPr/>
                    <a:lstStyle/>
                    <a:p>
                      <a:pPr algn="ctr" rtl="1" fontAlgn="b"/>
                      <a:r>
                        <a:rPr lang="ar-LB" sz="1100" u="none" strike="noStrike" dirty="0">
                          <a:effectLst/>
                        </a:rPr>
                        <a:t>عشاش</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106007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64903025"/>
              </p:ext>
            </p:extLst>
          </p:nvPr>
        </p:nvGraphicFramePr>
        <p:xfrm>
          <a:off x="22714739" y="31324295"/>
          <a:ext cx="2068607" cy="6360567"/>
        </p:xfrm>
        <a:graphic>
          <a:graphicData uri="http://schemas.openxmlformats.org/drawingml/2006/table">
            <a:tbl>
              <a:tblPr>
                <a:tableStyleId>{5C22544A-7EE6-4342-B048-85BDC9FD1C3A}</a:tableStyleId>
              </a:tblPr>
              <a:tblGrid>
                <a:gridCol w="2068607">
                  <a:extLst>
                    <a:ext uri="{9D8B030D-6E8A-4147-A177-3AD203B41FA5}">
                      <a16:colId xmlns:a16="http://schemas.microsoft.com/office/drawing/2014/main" val="3622479722"/>
                    </a:ext>
                  </a:extLst>
                </a:gridCol>
              </a:tblGrid>
              <a:tr h="210964">
                <a:tc>
                  <a:txBody>
                    <a:bodyPr/>
                    <a:lstStyle/>
                    <a:p>
                      <a:pPr algn="ctr" rtl="1" fontAlgn="b"/>
                      <a:r>
                        <a:rPr lang="ar-LB" sz="1100" u="none" strike="noStrike">
                          <a:effectLst/>
                        </a:rPr>
                        <a:t>قضاء البترون</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3236335"/>
                  </a:ext>
                </a:extLst>
              </a:tr>
              <a:tr h="210964">
                <a:tc>
                  <a:txBody>
                    <a:bodyPr/>
                    <a:lstStyle/>
                    <a:p>
                      <a:pPr algn="ctr" rtl="1" fontAlgn="b"/>
                      <a:r>
                        <a:rPr lang="ar-LB" sz="1100" u="none" strike="noStrike">
                          <a:effectLst/>
                        </a:rPr>
                        <a:t>كفور العربي</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0488579"/>
                  </a:ext>
                </a:extLst>
              </a:tr>
              <a:tr h="210964">
                <a:tc>
                  <a:txBody>
                    <a:bodyPr/>
                    <a:lstStyle/>
                    <a:p>
                      <a:pPr algn="ctr" rtl="1" fontAlgn="b"/>
                      <a:r>
                        <a:rPr lang="ar-LB" sz="1100" u="none" strike="noStrike">
                          <a:effectLst/>
                        </a:rPr>
                        <a:t>كفر حلدا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7509499"/>
                  </a:ext>
                </a:extLst>
              </a:tr>
              <a:tr h="221513">
                <a:tc>
                  <a:txBody>
                    <a:bodyPr/>
                    <a:lstStyle/>
                    <a:p>
                      <a:pPr algn="ctr" rtl="1" fontAlgn="b"/>
                      <a:r>
                        <a:rPr lang="ar-LB" sz="1100" u="none" strike="noStrike">
                          <a:effectLst/>
                        </a:rPr>
                        <a:t>كفر حي</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2615154"/>
                  </a:ext>
                </a:extLst>
              </a:tr>
              <a:tr h="210964">
                <a:tc>
                  <a:txBody>
                    <a:bodyPr/>
                    <a:lstStyle/>
                    <a:p>
                      <a:pPr algn="ctr" rtl="1" fontAlgn="b"/>
                      <a:r>
                        <a:rPr lang="ar-LB" sz="1100" u="none" strike="noStrike">
                          <a:effectLst/>
                        </a:rPr>
                        <a:t>كفر عبيدا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7459761"/>
                  </a:ext>
                </a:extLst>
              </a:tr>
              <a:tr h="210964">
                <a:tc>
                  <a:txBody>
                    <a:bodyPr/>
                    <a:lstStyle/>
                    <a:p>
                      <a:pPr algn="ctr" rtl="1" fontAlgn="b"/>
                      <a:r>
                        <a:rPr lang="ar-LB" sz="1100" u="none" strike="noStrike">
                          <a:effectLst/>
                        </a:rPr>
                        <a:t>كوبا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7037327"/>
                  </a:ext>
                </a:extLst>
              </a:tr>
              <a:tr h="210964">
                <a:tc>
                  <a:txBody>
                    <a:bodyPr/>
                    <a:lstStyle/>
                    <a:p>
                      <a:pPr algn="ctr" rtl="1" fontAlgn="b"/>
                      <a:r>
                        <a:rPr lang="ar-LB" sz="1100" u="none" strike="noStrike">
                          <a:effectLst/>
                        </a:rPr>
                        <a:t>كور</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7224616"/>
                  </a:ext>
                </a:extLst>
              </a:tr>
              <a:tr h="210964">
                <a:tc>
                  <a:txBody>
                    <a:bodyPr/>
                    <a:lstStyle/>
                    <a:p>
                      <a:pPr algn="ctr" rtl="1" fontAlgn="b"/>
                      <a:r>
                        <a:rPr lang="ar-LB" sz="1100" u="none" strike="noStrike">
                          <a:effectLst/>
                        </a:rPr>
                        <a:t>محمرش</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0575920"/>
                  </a:ext>
                </a:extLst>
              </a:tr>
              <a:tr h="210964">
                <a:tc>
                  <a:txBody>
                    <a:bodyPr/>
                    <a:lstStyle/>
                    <a:p>
                      <a:pPr algn="ctr" rtl="1" fontAlgn="b"/>
                      <a:r>
                        <a:rPr lang="ar-LB" sz="1100" u="none" strike="noStrike">
                          <a:effectLst/>
                        </a:rPr>
                        <a:t>الهري</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9057170"/>
                  </a:ext>
                </a:extLst>
              </a:tr>
              <a:tr h="210964">
                <a:tc>
                  <a:txBody>
                    <a:bodyPr/>
                    <a:lstStyle/>
                    <a:p>
                      <a:pPr algn="ctr" rtl="1" fontAlgn="b"/>
                      <a:r>
                        <a:rPr lang="ar-LB" sz="1100" u="none" strike="noStrike">
                          <a:effectLst/>
                        </a:rPr>
                        <a:t>البترون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1448309"/>
                  </a:ext>
                </a:extLst>
              </a:tr>
              <a:tr h="210964">
                <a:tc>
                  <a:txBody>
                    <a:bodyPr/>
                    <a:lstStyle/>
                    <a:p>
                      <a:pPr algn="ctr" rtl="1" fontAlgn="b"/>
                      <a:r>
                        <a:rPr lang="ar-LB" sz="1100" u="none" strike="noStrike">
                          <a:effectLst/>
                        </a:rPr>
                        <a:t>اجدبرا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8574380"/>
                  </a:ext>
                </a:extLst>
              </a:tr>
              <a:tr h="210964">
                <a:tc>
                  <a:txBody>
                    <a:bodyPr/>
                    <a:lstStyle/>
                    <a:p>
                      <a:pPr algn="ctr" rtl="1" fontAlgn="b"/>
                      <a:r>
                        <a:rPr lang="ar-LB" sz="1100" u="none" strike="noStrike">
                          <a:effectLst/>
                        </a:rPr>
                        <a:t>اده</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7515045"/>
                  </a:ext>
                </a:extLst>
              </a:tr>
              <a:tr h="221513">
                <a:tc>
                  <a:txBody>
                    <a:bodyPr/>
                    <a:lstStyle/>
                    <a:p>
                      <a:pPr algn="ctr" rtl="1" fontAlgn="b"/>
                      <a:r>
                        <a:rPr lang="ar-LB" sz="1100" u="none" strike="noStrike">
                          <a:effectLst/>
                        </a:rPr>
                        <a:t>اصيا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0967048"/>
                  </a:ext>
                </a:extLst>
              </a:tr>
              <a:tr h="210964">
                <a:tc>
                  <a:txBody>
                    <a:bodyPr/>
                    <a:lstStyle/>
                    <a:p>
                      <a:pPr algn="ctr" rtl="1" fontAlgn="b"/>
                      <a:r>
                        <a:rPr lang="ar-LB" sz="1100" u="none" strike="noStrike">
                          <a:effectLst/>
                        </a:rPr>
                        <a:t>بقسميا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7327988"/>
                  </a:ext>
                </a:extLst>
              </a:tr>
              <a:tr h="210964">
                <a:tc>
                  <a:txBody>
                    <a:bodyPr/>
                    <a:lstStyle/>
                    <a:p>
                      <a:pPr algn="ctr" rtl="1" fontAlgn="b"/>
                      <a:r>
                        <a:rPr lang="ar-LB" sz="1100" u="none" strike="noStrike">
                          <a:effectLst/>
                        </a:rPr>
                        <a:t>بيت شلالا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9082893"/>
                  </a:ext>
                </a:extLst>
              </a:tr>
              <a:tr h="210964">
                <a:tc>
                  <a:txBody>
                    <a:bodyPr/>
                    <a:lstStyle/>
                    <a:p>
                      <a:pPr algn="ctr" rtl="1" fontAlgn="b"/>
                      <a:r>
                        <a:rPr lang="ar-LB" sz="1100" u="none" strike="noStrike">
                          <a:effectLst/>
                        </a:rPr>
                        <a:t>بشعلة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8734231"/>
                  </a:ext>
                </a:extLst>
              </a:tr>
              <a:tr h="210964">
                <a:tc>
                  <a:txBody>
                    <a:bodyPr/>
                    <a:lstStyle/>
                    <a:p>
                      <a:pPr algn="ctr" rtl="1" fontAlgn="b"/>
                      <a:r>
                        <a:rPr lang="ar-LB" sz="1100" u="none" strike="noStrike">
                          <a:effectLst/>
                        </a:rPr>
                        <a:t>تنورين الفوقا- تنورين التحتا-وطى حوب</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3159370"/>
                  </a:ext>
                </a:extLst>
              </a:tr>
              <a:tr h="210964">
                <a:tc>
                  <a:txBody>
                    <a:bodyPr/>
                    <a:lstStyle/>
                    <a:p>
                      <a:pPr algn="ctr" rtl="1" fontAlgn="b"/>
                      <a:r>
                        <a:rPr lang="ar-LB" sz="1100" u="none" strike="noStrike">
                          <a:effectLst/>
                        </a:rPr>
                        <a:t>تحوم</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9022923"/>
                  </a:ext>
                </a:extLst>
              </a:tr>
              <a:tr h="210964">
                <a:tc>
                  <a:txBody>
                    <a:bodyPr/>
                    <a:lstStyle/>
                    <a:p>
                      <a:pPr algn="ctr" rtl="1" fontAlgn="b"/>
                      <a:r>
                        <a:rPr lang="ar-LB" sz="1100" u="none" strike="noStrike">
                          <a:effectLst/>
                        </a:rPr>
                        <a:t>جران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5514626"/>
                  </a:ext>
                </a:extLst>
              </a:tr>
              <a:tr h="210964">
                <a:tc>
                  <a:txBody>
                    <a:bodyPr/>
                    <a:lstStyle/>
                    <a:p>
                      <a:pPr algn="ctr" rtl="1" fontAlgn="b"/>
                      <a:r>
                        <a:rPr lang="ar-LB" sz="1100" u="none" strike="noStrike">
                          <a:effectLst/>
                        </a:rPr>
                        <a:t>حامات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2450148"/>
                  </a:ext>
                </a:extLst>
              </a:tr>
              <a:tr h="210964">
                <a:tc>
                  <a:txBody>
                    <a:bodyPr/>
                    <a:lstStyle/>
                    <a:p>
                      <a:pPr algn="ctr" rtl="1" fontAlgn="b"/>
                      <a:r>
                        <a:rPr lang="ar-LB" sz="1100" u="none" strike="noStrike">
                          <a:effectLst/>
                        </a:rPr>
                        <a:t>حردين- بيت كساب</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0778592"/>
                  </a:ext>
                </a:extLst>
              </a:tr>
              <a:tr h="210964">
                <a:tc>
                  <a:txBody>
                    <a:bodyPr/>
                    <a:lstStyle/>
                    <a:p>
                      <a:pPr algn="ctr" rtl="1" fontAlgn="b"/>
                      <a:r>
                        <a:rPr lang="ar-LB" sz="1100" u="none" strike="noStrike">
                          <a:effectLst/>
                        </a:rPr>
                        <a:t>دوما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8716811"/>
                  </a:ext>
                </a:extLst>
              </a:tr>
              <a:tr h="210964">
                <a:tc>
                  <a:txBody>
                    <a:bodyPr/>
                    <a:lstStyle/>
                    <a:p>
                      <a:pPr algn="ctr" rtl="1" fontAlgn="b"/>
                      <a:r>
                        <a:rPr lang="ar-LB" sz="1100" u="none" strike="noStrike">
                          <a:effectLst/>
                        </a:rPr>
                        <a:t>دير بلا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8785499"/>
                  </a:ext>
                </a:extLst>
              </a:tr>
              <a:tr h="210964">
                <a:tc>
                  <a:txBody>
                    <a:bodyPr/>
                    <a:lstStyle/>
                    <a:p>
                      <a:pPr algn="ctr" rtl="1" fontAlgn="b"/>
                      <a:r>
                        <a:rPr lang="ar-LB" sz="1100" u="none" strike="noStrike">
                          <a:effectLst/>
                        </a:rPr>
                        <a:t>راس نحاش</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372655"/>
                  </a:ext>
                </a:extLst>
              </a:tr>
              <a:tr h="210964">
                <a:tc>
                  <a:txBody>
                    <a:bodyPr/>
                    <a:lstStyle/>
                    <a:p>
                      <a:pPr algn="ctr" rtl="1" fontAlgn="b"/>
                      <a:r>
                        <a:rPr lang="ar-LB" sz="1100" u="none" strike="noStrike">
                          <a:effectLst/>
                        </a:rPr>
                        <a:t>زان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2258504"/>
                  </a:ext>
                </a:extLst>
              </a:tr>
              <a:tr h="210964">
                <a:tc>
                  <a:txBody>
                    <a:bodyPr/>
                    <a:lstStyle/>
                    <a:p>
                      <a:pPr algn="ctr" rtl="1" fontAlgn="b"/>
                      <a:r>
                        <a:rPr lang="ar-LB" sz="1100" u="none" strike="noStrike">
                          <a:effectLst/>
                        </a:rPr>
                        <a:t>سلعاتا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1004668"/>
                  </a:ext>
                </a:extLst>
              </a:tr>
              <a:tr h="210964">
                <a:tc>
                  <a:txBody>
                    <a:bodyPr/>
                    <a:lstStyle/>
                    <a:p>
                      <a:pPr algn="ctr" rtl="1" fontAlgn="b"/>
                      <a:r>
                        <a:rPr lang="ar-LB" sz="1100" u="none" strike="noStrike">
                          <a:effectLst/>
                        </a:rPr>
                        <a:t>شكا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6169617"/>
                  </a:ext>
                </a:extLst>
              </a:tr>
              <a:tr h="210964">
                <a:tc>
                  <a:txBody>
                    <a:bodyPr/>
                    <a:lstStyle/>
                    <a:p>
                      <a:pPr algn="ctr" rtl="1" fontAlgn="b"/>
                      <a:r>
                        <a:rPr lang="ar-LB" sz="1100" u="none" strike="noStrike">
                          <a:effectLst/>
                        </a:rPr>
                        <a:t>شاتين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0971309"/>
                  </a:ext>
                </a:extLst>
              </a:tr>
              <a:tr h="210964">
                <a:tc>
                  <a:txBody>
                    <a:bodyPr/>
                    <a:lstStyle/>
                    <a:p>
                      <a:pPr algn="ctr" rtl="1" fontAlgn="b"/>
                      <a:r>
                        <a:rPr lang="ar-LB" sz="1100" u="none" strike="noStrike">
                          <a:effectLst/>
                        </a:rPr>
                        <a:t>شبتين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3231984"/>
                  </a:ext>
                </a:extLst>
              </a:tr>
              <a:tr h="221513">
                <a:tc>
                  <a:txBody>
                    <a:bodyPr/>
                    <a:lstStyle/>
                    <a:p>
                      <a:pPr algn="ctr" rtl="1" fontAlgn="b"/>
                      <a:r>
                        <a:rPr lang="ar-LB" sz="1100" u="none" strike="noStrike" dirty="0">
                          <a:effectLst/>
                        </a:rPr>
                        <a:t>عبرين</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8527299"/>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38889218"/>
              </p:ext>
            </p:extLst>
          </p:nvPr>
        </p:nvGraphicFramePr>
        <p:xfrm>
          <a:off x="20630869" y="34418999"/>
          <a:ext cx="2073640" cy="3187046"/>
        </p:xfrm>
        <a:graphic>
          <a:graphicData uri="http://schemas.openxmlformats.org/drawingml/2006/table">
            <a:tbl>
              <a:tblPr>
                <a:tableStyleId>{5C22544A-7EE6-4342-B048-85BDC9FD1C3A}</a:tableStyleId>
              </a:tblPr>
              <a:tblGrid>
                <a:gridCol w="2073640">
                  <a:extLst>
                    <a:ext uri="{9D8B030D-6E8A-4147-A177-3AD203B41FA5}">
                      <a16:colId xmlns:a16="http://schemas.microsoft.com/office/drawing/2014/main" val="2015720413"/>
                    </a:ext>
                  </a:extLst>
                </a:gridCol>
              </a:tblGrid>
              <a:tr h="243286">
                <a:tc>
                  <a:txBody>
                    <a:bodyPr/>
                    <a:lstStyle/>
                    <a:p>
                      <a:pPr algn="ctr" rtl="1" fontAlgn="b"/>
                      <a:r>
                        <a:rPr lang="ar-LB" sz="1100" u="none" strike="noStrike">
                          <a:effectLst/>
                        </a:rPr>
                        <a:t>قضاء بشري</a:t>
                      </a:r>
                      <a:endParaRPr lang="ar-LB" sz="1100" b="1"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2362058"/>
                  </a:ext>
                </a:extLst>
              </a:tr>
              <a:tr h="243286">
                <a:tc>
                  <a:txBody>
                    <a:bodyPr/>
                    <a:lstStyle/>
                    <a:p>
                      <a:pPr algn="ctr" rtl="1" fontAlgn="b"/>
                      <a:r>
                        <a:rPr lang="ar-LB" sz="1100" u="none" strike="noStrike">
                          <a:effectLst/>
                        </a:rPr>
                        <a:t>قنات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5270834"/>
                  </a:ext>
                </a:extLst>
              </a:tr>
              <a:tr h="243286">
                <a:tc>
                  <a:txBody>
                    <a:bodyPr/>
                    <a:lstStyle/>
                    <a:p>
                      <a:pPr algn="ctr" rtl="1" fontAlgn="b"/>
                      <a:r>
                        <a:rPr lang="ar-LB" sz="1100" u="none" strike="noStrike">
                          <a:effectLst/>
                        </a:rPr>
                        <a:t>بقاع كفرا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1619483"/>
                  </a:ext>
                </a:extLst>
              </a:tr>
              <a:tr h="255450">
                <a:tc>
                  <a:txBody>
                    <a:bodyPr/>
                    <a:lstStyle/>
                    <a:p>
                      <a:pPr algn="ctr" rtl="1" fontAlgn="b"/>
                      <a:r>
                        <a:rPr lang="ar-LB" sz="1100" u="none" strike="noStrike">
                          <a:effectLst/>
                        </a:rPr>
                        <a:t>بقرقاشا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7764167"/>
                  </a:ext>
                </a:extLst>
              </a:tr>
              <a:tr h="243286">
                <a:tc>
                  <a:txBody>
                    <a:bodyPr/>
                    <a:lstStyle/>
                    <a:p>
                      <a:pPr algn="ctr" rtl="1" fontAlgn="b"/>
                      <a:r>
                        <a:rPr lang="ar-LB" sz="1100" u="none" strike="noStrike">
                          <a:effectLst/>
                        </a:rPr>
                        <a:t>بان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924985"/>
                  </a:ext>
                </a:extLst>
              </a:tr>
              <a:tr h="243286">
                <a:tc>
                  <a:txBody>
                    <a:bodyPr/>
                    <a:lstStyle/>
                    <a:p>
                      <a:pPr algn="ctr" rtl="1" fontAlgn="b"/>
                      <a:r>
                        <a:rPr lang="ar-LB" sz="1100" u="none" strike="noStrike">
                          <a:effectLst/>
                        </a:rPr>
                        <a:t>برحليون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0895404"/>
                  </a:ext>
                </a:extLst>
              </a:tr>
              <a:tr h="243286">
                <a:tc>
                  <a:txBody>
                    <a:bodyPr/>
                    <a:lstStyle/>
                    <a:p>
                      <a:pPr algn="ctr" rtl="1" fontAlgn="b"/>
                      <a:r>
                        <a:rPr lang="ar-LB" sz="1100" u="none" strike="noStrike">
                          <a:effectLst/>
                        </a:rPr>
                        <a:t>بزعون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9142805"/>
                  </a:ext>
                </a:extLst>
              </a:tr>
              <a:tr h="243286">
                <a:tc>
                  <a:txBody>
                    <a:bodyPr/>
                    <a:lstStyle/>
                    <a:p>
                      <a:pPr algn="ctr" rtl="1" fontAlgn="b"/>
                      <a:r>
                        <a:rPr lang="ar-LB" sz="1100" u="none" strike="noStrike">
                          <a:effectLst/>
                        </a:rPr>
                        <a:t>بشري</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7608035"/>
                  </a:ext>
                </a:extLst>
              </a:tr>
              <a:tr h="243286">
                <a:tc>
                  <a:txBody>
                    <a:bodyPr/>
                    <a:lstStyle/>
                    <a:p>
                      <a:pPr algn="ctr" rtl="1" fontAlgn="b"/>
                      <a:r>
                        <a:rPr lang="ar-LB" sz="1100" u="none" strike="noStrike">
                          <a:effectLst/>
                        </a:rPr>
                        <a:t>حدث الجبة</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2488392"/>
                  </a:ext>
                </a:extLst>
              </a:tr>
              <a:tr h="243286">
                <a:tc>
                  <a:txBody>
                    <a:bodyPr/>
                    <a:lstStyle/>
                    <a:p>
                      <a:pPr algn="ctr" rtl="1" fontAlgn="b"/>
                      <a:r>
                        <a:rPr lang="ar-LB" sz="1100" u="none" strike="noStrike">
                          <a:effectLst/>
                        </a:rPr>
                        <a:t>حدشيت</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4306217"/>
                  </a:ext>
                </a:extLst>
              </a:tr>
              <a:tr h="243286">
                <a:tc>
                  <a:txBody>
                    <a:bodyPr/>
                    <a:lstStyle/>
                    <a:p>
                      <a:pPr algn="ctr" rtl="1" fontAlgn="b"/>
                      <a:r>
                        <a:rPr lang="ar-LB" sz="1100" u="none" strike="noStrike">
                          <a:effectLst/>
                        </a:rPr>
                        <a:t>حصرون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4532413"/>
                  </a:ext>
                </a:extLst>
              </a:tr>
              <a:tr h="243286">
                <a:tc>
                  <a:txBody>
                    <a:bodyPr/>
                    <a:lstStyle/>
                    <a:p>
                      <a:pPr algn="ctr" rtl="1" fontAlgn="b"/>
                      <a:r>
                        <a:rPr lang="ar-LB" sz="1100" u="none" strike="noStrike">
                          <a:effectLst/>
                        </a:rPr>
                        <a:t>طورزا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1378886"/>
                  </a:ext>
                </a:extLst>
              </a:tr>
              <a:tr h="255450">
                <a:tc>
                  <a:txBody>
                    <a:bodyPr/>
                    <a:lstStyle/>
                    <a:p>
                      <a:pPr algn="ctr" rtl="1" fontAlgn="b"/>
                      <a:r>
                        <a:rPr lang="ar-LB" sz="1100" u="none" strike="noStrike" dirty="0">
                          <a:effectLst/>
                        </a:rPr>
                        <a:t>عبدبن</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41624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959504835"/>
              </p:ext>
            </p:extLst>
          </p:nvPr>
        </p:nvGraphicFramePr>
        <p:xfrm>
          <a:off x="19437109" y="36451308"/>
          <a:ext cx="1180591" cy="1145092"/>
        </p:xfrm>
        <a:graphic>
          <a:graphicData uri="http://schemas.openxmlformats.org/drawingml/2006/table">
            <a:tbl>
              <a:tblPr>
                <a:tableStyleId>{5C22544A-7EE6-4342-B048-85BDC9FD1C3A}</a:tableStyleId>
              </a:tblPr>
              <a:tblGrid>
                <a:gridCol w="1180591">
                  <a:extLst>
                    <a:ext uri="{9D8B030D-6E8A-4147-A177-3AD203B41FA5}">
                      <a16:colId xmlns:a16="http://schemas.microsoft.com/office/drawing/2014/main" val="3043377156"/>
                    </a:ext>
                  </a:extLst>
                </a:gridCol>
              </a:tblGrid>
              <a:tr h="282739">
                <a:tc>
                  <a:txBody>
                    <a:bodyPr/>
                    <a:lstStyle/>
                    <a:p>
                      <a:pPr algn="ctr" rtl="1" fontAlgn="b"/>
                      <a:r>
                        <a:rPr lang="ar-LB" sz="1100" u="none" strike="noStrike">
                          <a:effectLst/>
                        </a:rPr>
                        <a:t>قضاء طرابلس</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9574054"/>
                  </a:ext>
                </a:extLst>
              </a:tr>
              <a:tr h="282739">
                <a:tc>
                  <a:txBody>
                    <a:bodyPr/>
                    <a:lstStyle/>
                    <a:p>
                      <a:pPr algn="ctr" rtl="1" fontAlgn="b"/>
                      <a:r>
                        <a:rPr lang="ar-LB" sz="1100" u="none" strike="noStrike">
                          <a:effectLst/>
                        </a:rPr>
                        <a:t>القلمون</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3240941"/>
                  </a:ext>
                </a:extLst>
              </a:tr>
              <a:tr h="282739">
                <a:tc>
                  <a:txBody>
                    <a:bodyPr/>
                    <a:lstStyle/>
                    <a:p>
                      <a:pPr algn="ctr" rtl="1" fontAlgn="b"/>
                      <a:r>
                        <a:rPr lang="ar-LB" sz="1100" u="none" strike="noStrike">
                          <a:effectLst/>
                        </a:rPr>
                        <a:t>المينا</a:t>
                      </a:r>
                      <a:endParaRPr lang="ar-LB" sz="1100" b="0" i="0" u="none" strike="noStrike">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8766980"/>
                  </a:ext>
                </a:extLst>
              </a:tr>
              <a:tr h="296875">
                <a:tc>
                  <a:txBody>
                    <a:bodyPr/>
                    <a:lstStyle/>
                    <a:p>
                      <a:pPr algn="ctr" rtl="1" fontAlgn="b"/>
                      <a:r>
                        <a:rPr lang="ar-LB" sz="1100" u="none" strike="noStrike" dirty="0">
                          <a:effectLst/>
                        </a:rPr>
                        <a:t>طرابلس</a:t>
                      </a:r>
                      <a:endParaRPr lang="ar-LB" sz="1100" b="0" i="0" u="none" strike="noStrike" dirty="0">
                        <a:solidFill>
                          <a:srgbClr val="1F4E7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6597792"/>
                  </a:ext>
                </a:extLst>
              </a:tr>
            </a:tbl>
          </a:graphicData>
        </a:graphic>
      </p:graphicFrame>
      <p:sp>
        <p:nvSpPr>
          <p:cNvPr id="16" name="TextBox 15"/>
          <p:cNvSpPr txBox="1"/>
          <p:nvPr/>
        </p:nvSpPr>
        <p:spPr>
          <a:xfrm>
            <a:off x="22704509" y="30333248"/>
            <a:ext cx="3587842" cy="523220"/>
          </a:xfrm>
          <a:prstGeom prst="rect">
            <a:avLst/>
          </a:prstGeom>
          <a:noFill/>
        </p:spPr>
        <p:txBody>
          <a:bodyPr wrap="none" rtlCol="0">
            <a:spAutoFit/>
          </a:bodyPr>
          <a:lstStyle/>
          <a:p>
            <a:pPr algn="ctr"/>
            <a:r>
              <a:rPr lang="ar-LB" sz="2800" b="1" dirty="0" smtClean="0">
                <a:solidFill>
                  <a:schemeClr val="accent1">
                    <a:lumMod val="50000"/>
                  </a:schemeClr>
                </a:solidFill>
                <a:cs typeface="+mj-cs"/>
              </a:rPr>
              <a:t>بلديات محافظة لبنان الشمالي</a:t>
            </a:r>
            <a:endParaRPr lang="en-US" sz="2800" b="1" dirty="0">
              <a:solidFill>
                <a:schemeClr val="accent1">
                  <a:lumMod val="50000"/>
                </a:schemeClr>
              </a:solidFill>
              <a:cs typeface="+mj-cs"/>
            </a:endParaRPr>
          </a:p>
        </p:txBody>
      </p:sp>
      <p:sp>
        <p:nvSpPr>
          <p:cNvPr id="17" name="Rectangle 16"/>
          <p:cNvSpPr/>
          <p:nvPr/>
        </p:nvSpPr>
        <p:spPr>
          <a:xfrm>
            <a:off x="22522933" y="30221346"/>
            <a:ext cx="3842496" cy="635121"/>
          </a:xfrm>
          <a:prstGeom prst="rect">
            <a:avLst/>
          </a:prstGeom>
          <a:noFill/>
          <a:ln w="76200">
            <a:solidFill>
              <a:schemeClr val="accent1">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9" name="Rectangle 48"/>
          <p:cNvSpPr/>
          <p:nvPr/>
        </p:nvSpPr>
        <p:spPr>
          <a:xfrm>
            <a:off x="9849459" y="30094225"/>
            <a:ext cx="3842496" cy="635121"/>
          </a:xfrm>
          <a:prstGeom prst="rect">
            <a:avLst/>
          </a:prstGeom>
          <a:noFill/>
          <a:ln w="76200">
            <a:solidFill>
              <a:schemeClr val="accent1">
                <a:lumMod val="50000"/>
              </a:schemeClr>
            </a:solidFill>
          </a:ln>
        </p:spPr>
        <p:style>
          <a:lnRef idx="0">
            <a:scrgbClr r="0" g="0" b="0"/>
          </a:lnRef>
          <a:fillRef idx="0">
            <a:scrgbClr r="0" g="0" b="0"/>
          </a:fillRef>
          <a:effectRef idx="0">
            <a:scrgbClr r="0" g="0" b="0"/>
          </a:effectRef>
          <a:fontRef idx="minor">
            <a:schemeClr val="dk1"/>
          </a:fontRef>
        </p:style>
        <p:txBody>
          <a:bodyPr rtlCol="0" anchor="ctr"/>
          <a:lstStyle/>
          <a:p>
            <a:pPr algn="ctr"/>
            <a:r>
              <a:rPr lang="ar-LB" sz="2800" b="1" dirty="0" smtClean="0">
                <a:solidFill>
                  <a:schemeClr val="accent1">
                    <a:lumMod val="50000"/>
                  </a:schemeClr>
                </a:solidFill>
                <a:cs typeface="+mj-cs"/>
              </a:rPr>
              <a:t>بلديات محافظة عكار</a:t>
            </a:r>
            <a:endParaRPr lang="en-US" sz="2800" b="1" dirty="0">
              <a:solidFill>
                <a:schemeClr val="accent1">
                  <a:lumMod val="50000"/>
                </a:schemeClr>
              </a:solidFill>
              <a:cs typeface="+mj-cs"/>
            </a:endParaRPr>
          </a:p>
        </p:txBody>
      </p:sp>
    </p:spTree>
    <p:extLst>
      <p:ext uri="{BB962C8B-B14F-4D97-AF65-F5344CB8AC3E}">
        <p14:creationId xmlns:p14="http://schemas.microsoft.com/office/powerpoint/2010/main" val="2615504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7139</TotalTime>
  <Words>1289</Words>
  <Application>Microsoft Office PowerPoint</Application>
  <PresentationFormat>Custom</PresentationFormat>
  <Paragraphs>320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MMJZ</dc:creator>
  <cp:lastModifiedBy>User</cp:lastModifiedBy>
  <cp:revision>182</cp:revision>
  <dcterms:created xsi:type="dcterms:W3CDTF">2018-12-08T11:31:32Z</dcterms:created>
  <dcterms:modified xsi:type="dcterms:W3CDTF">2022-07-05T11:39:13Z</dcterms:modified>
</cp:coreProperties>
</file>