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64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0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B5B1-0991-4A38-965A-CF67177A2C24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7BB0-BFF6-4349-8E7A-E53CBB20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3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52435" y="1529139"/>
            <a:ext cx="8497455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Activities of foreign institutions in (North Lebanon)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67000" cy="103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7592" y="0"/>
            <a:ext cx="1274408" cy="1040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9673" y="4067217"/>
            <a:ext cx="842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600" b="1" dirty="0" smtClean="0"/>
              <a:t>نشاطات الجمعيات الدولية في شمال لبنان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95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" t="11486" r="-895" b="71646"/>
          <a:stretch/>
        </p:blipFill>
        <p:spPr>
          <a:xfrm>
            <a:off x="2183639" y="156029"/>
            <a:ext cx="5098904" cy="94456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1" t="56648" r="-2408"/>
          <a:stretch/>
        </p:blipFill>
        <p:spPr>
          <a:xfrm>
            <a:off x="130629" y="1231220"/>
            <a:ext cx="6237514" cy="40265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72211" y="1231220"/>
            <a:ext cx="586740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9" y="17463"/>
            <a:ext cx="1019175" cy="11049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2522" y="1480458"/>
            <a:ext cx="5710822" cy="44231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349177" y="1480458"/>
            <a:ext cx="5690424" cy="44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6681" y="1"/>
            <a:ext cx="7463519" cy="67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7161" r="1020"/>
          <a:stretch/>
        </p:blipFill>
        <p:spPr>
          <a:xfrm>
            <a:off x="2023753" y="0"/>
            <a:ext cx="867195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4204" b="86280"/>
          <a:stretch/>
        </p:blipFill>
        <p:spPr>
          <a:xfrm>
            <a:off x="327653" y="116153"/>
            <a:ext cx="1415381" cy="8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2964996" y="103415"/>
            <a:ext cx="4763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budget=$50.5 m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" r="41311" b="7929"/>
          <a:stretch/>
        </p:blipFill>
        <p:spPr>
          <a:xfrm>
            <a:off x="1911124" y="0"/>
            <a:ext cx="1053872" cy="1092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03372" y="638946"/>
            <a:ext cx="6259285" cy="61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27916" y="0"/>
            <a:ext cx="656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ILO: international 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labour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organization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00480" y="0"/>
            <a:ext cx="6008491" cy="67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6934" y="1080510"/>
            <a:ext cx="8791575" cy="1655762"/>
          </a:xfrm>
        </p:spPr>
        <p:txBody>
          <a:bodyPr>
            <a:noAutofit/>
          </a:bodyPr>
          <a:lstStyle/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بعد الاطلاع على مختلف نشاطات الجمعيات الدولية الناشطة  في لبنان والتي اصبحت اكثر اهمية بعد الازمة السورية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تجدر </a:t>
            </a:r>
            <a:r>
              <a:rPr lang="ar-LB" sz="1800" dirty="0">
                <a:solidFill>
                  <a:schemeClr val="tx1"/>
                </a:solidFill>
              </a:rPr>
              <a:t>الاشارة </a:t>
            </a:r>
            <a:r>
              <a:rPr lang="ar-LB" sz="1800" dirty="0" smtClean="0">
                <a:solidFill>
                  <a:schemeClr val="tx1"/>
                </a:solidFill>
              </a:rPr>
              <a:t>أنها تركز على دعم المجتمعات المستضيفة واللاجئين التمركزين وغير المتمركزين ضمن المخيمات من جهة وعلى صعيد الوازارات (الداخلية والبلديات-الصحة-التربية-البيئة-الطاقة والمياه ) من جهة أخرى.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المحاور التي تهتم بها الجمعيات هي :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1-توفيربعض  الشبكات لتأمين مياه الشرب</a:t>
            </a:r>
            <a:r>
              <a:rPr lang="en-US" sz="1800" dirty="0" smtClean="0">
                <a:solidFill>
                  <a:schemeClr val="tx1"/>
                </a:solidFill>
              </a:rPr>
              <a:t> ,</a:t>
            </a:r>
            <a:r>
              <a:rPr lang="ar-LB" sz="1800" dirty="0" smtClean="0">
                <a:solidFill>
                  <a:schemeClr val="tx1"/>
                </a:solidFill>
              </a:rPr>
              <a:t> وبعض شبكات الانارة.  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2-النمو الاقتصادي :من خلال خلق فرص عمل لا سيما للموظفين والمستهدفين من المشاريع (الزراعة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الاشغال اليدوية)</a:t>
            </a: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3-التعليم:التعليم </a:t>
            </a:r>
            <a:r>
              <a:rPr lang="ar-LB" sz="1800" dirty="0" smtClean="0">
                <a:solidFill>
                  <a:schemeClr val="tx1"/>
                </a:solidFill>
              </a:rPr>
              <a:t>الابتدائي والثانوي </a:t>
            </a:r>
            <a:r>
              <a:rPr lang="ar-LB" sz="1800" dirty="0" smtClean="0">
                <a:solidFill>
                  <a:schemeClr val="tx1"/>
                </a:solidFill>
              </a:rPr>
              <a:t>والجامعي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تدريبات لتحسين المهارات الحياتية (</a:t>
            </a:r>
            <a:r>
              <a:rPr lang="en-US" sz="1800" dirty="0" smtClean="0">
                <a:solidFill>
                  <a:schemeClr val="tx1"/>
                </a:solidFill>
              </a:rPr>
              <a:t>life </a:t>
            </a:r>
            <a:r>
              <a:rPr lang="en-US" sz="1800" dirty="0" err="1" smtClean="0">
                <a:solidFill>
                  <a:schemeClr val="tx1"/>
                </a:solidFill>
              </a:rPr>
              <a:t>skills,communication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skills,professional</a:t>
            </a:r>
            <a:r>
              <a:rPr lang="en-US" sz="1800" dirty="0" smtClean="0">
                <a:solidFill>
                  <a:schemeClr val="tx1"/>
                </a:solidFill>
              </a:rPr>
              <a:t> skills</a:t>
            </a:r>
            <a:r>
              <a:rPr lang="ar-LB" sz="18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r" rtl="1"/>
            <a:r>
              <a:rPr lang="ar-LB" sz="1800" dirty="0" smtClean="0">
                <a:solidFill>
                  <a:schemeClr val="tx1"/>
                </a:solidFill>
              </a:rPr>
              <a:t>نستخلص انها مشاريع قصيرة المدى 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ar-LB" sz="1800" dirty="0" smtClean="0">
                <a:solidFill>
                  <a:schemeClr val="tx1"/>
                </a:solidFill>
              </a:rPr>
              <a:t>ذو </a:t>
            </a:r>
            <a:r>
              <a:rPr lang="ar-LB" sz="1800" dirty="0" smtClean="0">
                <a:solidFill>
                  <a:schemeClr val="tx1"/>
                </a:solidFill>
              </a:rPr>
              <a:t>منفعة وقتية   اذ ما تم الاستمرار في تطويرها ومتابعة نتائجها على كافة الاصعدة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721" y="4701659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dirty="0"/>
              <a:t>خصوصا انها تركز على تمكين الموارد </a:t>
            </a:r>
            <a:r>
              <a:rPr lang="ar-LB" dirty="0" smtClean="0"/>
              <a:t>البشرية.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7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9709" y="508000"/>
            <a:ext cx="3362037" cy="526487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- USAID</a:t>
            </a:r>
            <a:br>
              <a:rPr lang="en-US" sz="4400" b="1" dirty="0" smtClean="0"/>
            </a:br>
            <a:r>
              <a:rPr lang="en-US" sz="4400" b="1" dirty="0" smtClean="0"/>
              <a:t>- EU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b="1" dirty="0" err="1" smtClean="0"/>
              <a:t>unicef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 UNDP</a:t>
            </a:r>
            <a:br>
              <a:rPr lang="en-US" sz="4400" b="1" dirty="0" smtClean="0"/>
            </a:br>
            <a:r>
              <a:rPr lang="en-US" sz="4400" b="1" dirty="0" smtClean="0"/>
              <a:t>- </a:t>
            </a:r>
            <a:r>
              <a:rPr lang="en-US" sz="4400" b="1" dirty="0" err="1" smtClean="0"/>
              <a:t>Ukaid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 AVSI</a:t>
            </a:r>
            <a:br>
              <a:rPr lang="en-US" sz="4400" b="1" dirty="0" smtClean="0"/>
            </a:br>
            <a:r>
              <a:rPr lang="en-US" sz="4400" b="1" dirty="0" smtClean="0"/>
              <a:t>- </a:t>
            </a:r>
            <a:r>
              <a:rPr lang="en-US" sz="4400" b="1" dirty="0" err="1" smtClean="0"/>
              <a:t>Fao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 ILO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815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9" y="275124"/>
            <a:ext cx="1727704" cy="739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2835" y="1122068"/>
            <a:ext cx="405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 for Lebanon: $141m</a:t>
            </a:r>
            <a:r>
              <a:rPr lang="en-US" sz="2800" dirty="0" smtClean="0"/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91321" y="1645288"/>
            <a:ext cx="6436993" cy="51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09" y="0"/>
            <a:ext cx="5152292" cy="68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29" y="388086"/>
            <a:ext cx="872603" cy="651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6955" y="452356"/>
            <a:ext cx="3106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European Union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5229" y="1872343"/>
            <a:ext cx="8610600" cy="415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3600" dirty="0" smtClean="0"/>
              <a:t>Promoting </a:t>
            </a:r>
            <a:r>
              <a:rPr lang="en-US" sz="3600" dirty="0"/>
              <a:t>growth and job creation; 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3600" dirty="0" smtClean="0"/>
              <a:t>Fostering </a:t>
            </a:r>
            <a:r>
              <a:rPr lang="en-US" sz="3600" dirty="0"/>
              <a:t>local governance and socio-economic development;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3) </a:t>
            </a:r>
            <a:r>
              <a:rPr lang="en-US" sz="3600" dirty="0" smtClean="0"/>
              <a:t>Promoting </a:t>
            </a:r>
            <a:r>
              <a:rPr lang="en-US" sz="3600" dirty="0"/>
              <a:t>rule of law, enhancing security and counter </a:t>
            </a:r>
            <a:r>
              <a:rPr lang="en-US" sz="3600" dirty="0" smtClean="0"/>
              <a:t>terrorism.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26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21545" r="1857" b="1430"/>
          <a:stretch/>
        </p:blipFill>
        <p:spPr>
          <a:xfrm>
            <a:off x="2307772" y="0"/>
            <a:ext cx="7260771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67" y="87768"/>
            <a:ext cx="1620450" cy="1034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1" y="37423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-Since 2011  , US$6.7billion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21971" y="1817914"/>
            <a:ext cx="49094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C00000"/>
                </a:solidFill>
              </a:rPr>
              <a:t>A:Every child survives and thrives: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1- </a:t>
            </a:r>
            <a:r>
              <a:rPr lang="en-US" sz="2000" dirty="0" smtClean="0"/>
              <a:t>financed 54 ministry positions and central levels to create electronic platform (information manger,nurses,programme staff)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2-revitalized the baby –friendly hospitals initiative in 12 public hospital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3-US$1.36 million for vaccine :UNRWA and UNHCR recruited 27 vaccinators (measles cases)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31429" y="1817914"/>
            <a:ext cx="41365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B:</a:t>
            </a:r>
            <a:r>
              <a:rPr lang="en-US" sz="2800" dirty="0" smtClean="0">
                <a:solidFill>
                  <a:srgbClr val="C00000"/>
                </a:solidFill>
              </a:rPr>
              <a:t>Every child learns: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1- heating more than 500 school in winter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2-cash assistance for transportation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0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739" y="2408238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C-every child is protected from violence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d-every child lives in safe and clean  area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E- EVERY CHILD HAS AN EQUITBALE CHANCE TO LIFE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367" y="1348695"/>
            <a:ext cx="8791575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19" y="96826"/>
            <a:ext cx="1525115" cy="5839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6740" y="1478726"/>
            <a:ext cx="5562600" cy="537927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t="12549" r="-894" b="77477"/>
          <a:stretch/>
        </p:blipFill>
        <p:spPr>
          <a:xfrm>
            <a:off x="802359" y="883697"/>
            <a:ext cx="4279162" cy="531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560" y="807730"/>
            <a:ext cx="3099839" cy="616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1557" b="16855"/>
          <a:stretch/>
        </p:blipFill>
        <p:spPr>
          <a:xfrm>
            <a:off x="6122877" y="1478727"/>
            <a:ext cx="6069123" cy="250307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122877" y="3981803"/>
            <a:ext cx="6019800" cy="27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340</TotalTime>
  <Words>265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Tw Cen MT</vt:lpstr>
      <vt:lpstr>Circuit</vt:lpstr>
      <vt:lpstr>Activities of foreign institutions in (North Lebanon).</vt:lpstr>
      <vt:lpstr>- USAID - EU  - unicef - UNDP - Ukaid - AVSI - Fao - ILO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C-every child is protected from violence   d-every child lives in safe and clean  area   E- EVERY CHILD HAS AN EQUITBALE CHANCE TO LIFE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budget=$50.5 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of foreign institutions in (North Lebanon.</dc:title>
  <dc:creator>Mahmoud Kamaredine</dc:creator>
  <cp:lastModifiedBy>Mahmoud Kamaredine</cp:lastModifiedBy>
  <cp:revision>22</cp:revision>
  <dcterms:created xsi:type="dcterms:W3CDTF">2020-03-09T06:18:25Z</dcterms:created>
  <dcterms:modified xsi:type="dcterms:W3CDTF">2020-03-10T07:23:45Z</dcterms:modified>
</cp:coreProperties>
</file>