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3" r:id="rId2"/>
    <p:sldId id="259" r:id="rId3"/>
    <p:sldId id="335" r:id="rId4"/>
    <p:sldId id="361" r:id="rId5"/>
    <p:sldId id="363" r:id="rId6"/>
    <p:sldId id="359" r:id="rId7"/>
    <p:sldId id="362" r:id="rId8"/>
    <p:sldId id="365" r:id="rId9"/>
    <p:sldId id="366" r:id="rId10"/>
    <p:sldId id="368" r:id="rId11"/>
    <p:sldId id="367" r:id="rId12"/>
    <p:sldId id="364" r:id="rId13"/>
    <p:sldId id="369" r:id="rId14"/>
    <p:sldId id="370" r:id="rId15"/>
    <p:sldId id="358" r:id="rId16"/>
    <p:sldId id="357" r:id="rId17"/>
    <p:sldId id="336" r:id="rId18"/>
    <p:sldId id="297" r:id="rId19"/>
  </p:sldIdLst>
  <p:sldSz cx="9144000" cy="6858000" type="screen4x3"/>
  <p:notesSz cx="6858000" cy="9144000"/>
  <p:embeddedFontLst>
    <p:embeddedFont>
      <p:font typeface="굴림" panose="020B0600000101010101" pitchFamily="34" charset="-127"/>
      <p:regular r:id="rId22"/>
    </p:embeddedFont>
    <p:embeddedFont>
      <p:font typeface="맑은 고딕" panose="020B0503020000020004" pitchFamily="34" charset="-127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굴림체" panose="020B0609000101010101" pitchFamily="49" charset="-127"/>
      <p:regular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161"/>
    <a:srgbClr val="F6F6F6"/>
    <a:srgbClr val="F7F7F7"/>
    <a:srgbClr val="8FAD7B"/>
    <a:srgbClr val="4DF16C"/>
    <a:srgbClr val="CC0000"/>
    <a:srgbClr val="FA752F"/>
    <a:srgbClr val="FFFF99"/>
    <a:srgbClr val="7AC14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 varScale="1">
        <p:scale>
          <a:sx n="70" d="100"/>
          <a:sy n="70" d="100"/>
        </p:scale>
        <p:origin x="15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7C7C8-ECF2-4452-995B-52F100EC7B91}" type="doc">
      <dgm:prSet loTypeId="urn:microsoft.com/office/officeart/2005/8/layout/chevron1" loCatId="process" qsTypeId="urn:microsoft.com/office/officeart/2005/8/quickstyle/3d4" qsCatId="3D" csTypeId="urn:microsoft.com/office/officeart/2005/8/colors/colorful5" csCatId="colorful" phldr="1"/>
      <dgm:spPr/>
    </dgm:pt>
    <dgm:pt modelId="{2BAAD242-7854-49FF-9393-7B91C8525CBB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الطمر الصحي</a:t>
          </a:r>
          <a:endParaRPr lang="en-US" dirty="0"/>
        </a:p>
      </dgm:t>
    </dgm:pt>
    <dgm:pt modelId="{0108A07F-AD96-45ED-9617-0D158EDE9FA6}" type="parTrans" cxnId="{311C7EB9-36AA-4A29-B998-D9F62A6188BF}">
      <dgm:prSet/>
      <dgm:spPr/>
      <dgm:t>
        <a:bodyPr/>
        <a:lstStyle/>
        <a:p>
          <a:endParaRPr lang="en-US"/>
        </a:p>
      </dgm:t>
    </dgm:pt>
    <dgm:pt modelId="{D053B372-E6E8-43F0-A910-ADE89698376D}" type="sibTrans" cxnId="{311C7EB9-36AA-4A29-B998-D9F62A6188BF}">
      <dgm:prSet/>
      <dgm:spPr/>
      <dgm:t>
        <a:bodyPr/>
        <a:lstStyle/>
        <a:p>
          <a:endParaRPr lang="en-US"/>
        </a:p>
      </dgm:t>
    </dgm:pt>
    <dgm:pt modelId="{9777F637-BA61-4D2A-8F32-CAA09AE04BC9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اعادة التدوير</a:t>
          </a:r>
          <a:endParaRPr lang="en-US" dirty="0"/>
        </a:p>
      </dgm:t>
    </dgm:pt>
    <dgm:pt modelId="{03138734-7BB1-4F19-A592-46705DCBC2C4}" type="parTrans" cxnId="{3D8ADC7A-2B9F-48C8-942F-12527C27001A}">
      <dgm:prSet/>
      <dgm:spPr/>
      <dgm:t>
        <a:bodyPr/>
        <a:lstStyle/>
        <a:p>
          <a:endParaRPr lang="en-US"/>
        </a:p>
      </dgm:t>
    </dgm:pt>
    <dgm:pt modelId="{C13BFEEC-BD8E-4864-8E7E-50741EFC4AC7}" type="sibTrans" cxnId="{3D8ADC7A-2B9F-48C8-942F-12527C27001A}">
      <dgm:prSet/>
      <dgm:spPr/>
      <dgm:t>
        <a:bodyPr/>
        <a:lstStyle/>
        <a:p>
          <a:endParaRPr lang="en-US"/>
        </a:p>
      </dgm:t>
    </dgm:pt>
    <dgm:pt modelId="{B20DBEF6-3C21-4B99-A664-A52A30A6621E}">
      <dgm:prSet phldrT="[Text]"/>
      <dgm:spPr/>
      <dgm:t>
        <a:bodyPr/>
        <a:lstStyle/>
        <a:p>
          <a:r>
            <a:rPr lang="ar-LB" b="1" dirty="0">
              <a:solidFill>
                <a:schemeClr val="accent6">
                  <a:lumMod val="50000"/>
                </a:schemeClr>
              </a:solidFill>
            </a:rPr>
            <a:t>التخفيف واعادة الاستعمال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F8511764-5CD1-4570-9ECA-2E7A1DDEBBEA}" type="parTrans" cxnId="{A67E8E61-652B-4480-B413-ADD78B923EDC}">
      <dgm:prSet/>
      <dgm:spPr/>
      <dgm:t>
        <a:bodyPr/>
        <a:lstStyle/>
        <a:p>
          <a:endParaRPr lang="en-US"/>
        </a:p>
      </dgm:t>
    </dgm:pt>
    <dgm:pt modelId="{824B74D4-9C39-4AFB-A210-D9C10C074552}" type="sibTrans" cxnId="{A67E8E61-652B-4480-B413-ADD78B923EDC}">
      <dgm:prSet/>
      <dgm:spPr/>
      <dgm:t>
        <a:bodyPr/>
        <a:lstStyle/>
        <a:p>
          <a:endParaRPr lang="en-US"/>
        </a:p>
      </dgm:t>
    </dgm:pt>
    <dgm:pt modelId="{4341E81F-7246-4310-BE8D-C1500596F76E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استرداد الطاقة</a:t>
          </a:r>
          <a:endParaRPr lang="en-US" dirty="0"/>
        </a:p>
      </dgm:t>
    </dgm:pt>
    <dgm:pt modelId="{E8A9D43C-26DA-4C46-995B-90B974529339}" type="parTrans" cxnId="{F40FD229-4317-43EA-B03C-8351757BA6F9}">
      <dgm:prSet/>
      <dgm:spPr/>
      <dgm:t>
        <a:bodyPr/>
        <a:lstStyle/>
        <a:p>
          <a:endParaRPr lang="en-US"/>
        </a:p>
      </dgm:t>
    </dgm:pt>
    <dgm:pt modelId="{BF22D7B5-9095-47A2-B926-6F3E6F7939D2}" type="sibTrans" cxnId="{F40FD229-4317-43EA-B03C-8351757BA6F9}">
      <dgm:prSet/>
      <dgm:spPr/>
      <dgm:t>
        <a:bodyPr/>
        <a:lstStyle/>
        <a:p>
          <a:endParaRPr lang="en-US"/>
        </a:p>
      </dgm:t>
    </dgm:pt>
    <dgm:pt modelId="{4042155B-B66B-4385-9CE6-8B3075AD739D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التسبيخ</a:t>
          </a:r>
          <a:endParaRPr lang="en-US" dirty="0"/>
        </a:p>
      </dgm:t>
    </dgm:pt>
    <dgm:pt modelId="{D551F66C-59DD-4231-92B4-71DB0960E5F6}" type="parTrans" cxnId="{B1D1E1FD-8CAB-40A2-BA17-16BA809DC2D9}">
      <dgm:prSet/>
      <dgm:spPr/>
      <dgm:t>
        <a:bodyPr/>
        <a:lstStyle/>
        <a:p>
          <a:endParaRPr lang="en-US"/>
        </a:p>
      </dgm:t>
    </dgm:pt>
    <dgm:pt modelId="{B042D245-5687-4A33-9C56-85C91AF88E6B}" type="sibTrans" cxnId="{B1D1E1FD-8CAB-40A2-BA17-16BA809DC2D9}">
      <dgm:prSet/>
      <dgm:spPr/>
      <dgm:t>
        <a:bodyPr/>
        <a:lstStyle/>
        <a:p>
          <a:endParaRPr lang="en-US"/>
        </a:p>
      </dgm:t>
    </dgm:pt>
    <dgm:pt modelId="{2EF71323-36DD-4C17-84F6-3F36B7EC5A4D}" type="pres">
      <dgm:prSet presAssocID="{EE07C7C8-ECF2-4452-995B-52F100EC7B91}" presName="Name0" presStyleCnt="0">
        <dgm:presLayoutVars>
          <dgm:dir/>
          <dgm:animLvl val="lvl"/>
          <dgm:resizeHandles val="exact"/>
        </dgm:presLayoutVars>
      </dgm:prSet>
      <dgm:spPr/>
    </dgm:pt>
    <dgm:pt modelId="{F6CF099A-77A1-4596-8979-F8EF486F3998}" type="pres">
      <dgm:prSet presAssocID="{2BAAD242-7854-49FF-9393-7B91C8525CB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7CBE72-9432-45B7-A0AD-FF6A18F1D5A2}" type="pres">
      <dgm:prSet presAssocID="{D053B372-E6E8-43F0-A910-ADE89698376D}" presName="parTxOnlySpace" presStyleCnt="0"/>
      <dgm:spPr/>
    </dgm:pt>
    <dgm:pt modelId="{85ECD1CE-89DC-4A5D-9C9D-B93E00F3A686}" type="pres">
      <dgm:prSet presAssocID="{4341E81F-7246-4310-BE8D-C1500596F76E}" presName="parTxOnly" presStyleLbl="node1" presStyleIdx="1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B5E42D-3B74-4E5C-A669-5BEF0EB3A55E}" type="pres">
      <dgm:prSet presAssocID="{BF22D7B5-9095-47A2-B926-6F3E6F7939D2}" presName="parTxOnlySpace" presStyleCnt="0"/>
      <dgm:spPr/>
    </dgm:pt>
    <dgm:pt modelId="{895A889C-DF64-4C4F-A41E-1640F60C5884}" type="pres">
      <dgm:prSet presAssocID="{4042155B-B66B-4385-9CE6-8B3075AD739D}" presName="parTxOnly" presStyleLbl="node1" presStyleIdx="2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CE2FB-E497-4A75-A263-D312552F99CC}" type="pres">
      <dgm:prSet presAssocID="{B042D245-5687-4A33-9C56-85C91AF88E6B}" presName="parTxOnlySpace" presStyleCnt="0"/>
      <dgm:spPr/>
    </dgm:pt>
    <dgm:pt modelId="{EBD7ADAD-C7BB-491E-9B68-F901A4B3C84C}" type="pres">
      <dgm:prSet presAssocID="{9777F637-BA61-4D2A-8F32-CAA09AE04BC9}" presName="parTxOnly" presStyleLbl="node1" presStyleIdx="3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C5718-FE27-42D2-9D31-3A9533352A43}" type="pres">
      <dgm:prSet presAssocID="{C13BFEEC-BD8E-4864-8E7E-50741EFC4AC7}" presName="parTxOnlySpace" presStyleCnt="0"/>
      <dgm:spPr/>
    </dgm:pt>
    <dgm:pt modelId="{867ED571-115A-4C39-AC73-8B83D6CC9761}" type="pres">
      <dgm:prSet presAssocID="{B20DBEF6-3C21-4B99-A664-A52A30A6621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8ADC7A-2B9F-48C8-942F-12527C27001A}" srcId="{EE07C7C8-ECF2-4452-995B-52F100EC7B91}" destId="{9777F637-BA61-4D2A-8F32-CAA09AE04BC9}" srcOrd="3" destOrd="0" parTransId="{03138734-7BB1-4F19-A592-46705DCBC2C4}" sibTransId="{C13BFEEC-BD8E-4864-8E7E-50741EFC4AC7}"/>
    <dgm:cxn modelId="{C5A68D25-0CFC-4FF5-828B-CFE7F65310A0}" type="presOf" srcId="{4341E81F-7246-4310-BE8D-C1500596F76E}" destId="{85ECD1CE-89DC-4A5D-9C9D-B93E00F3A686}" srcOrd="0" destOrd="0" presId="urn:microsoft.com/office/officeart/2005/8/layout/chevron1"/>
    <dgm:cxn modelId="{F40FD229-4317-43EA-B03C-8351757BA6F9}" srcId="{EE07C7C8-ECF2-4452-995B-52F100EC7B91}" destId="{4341E81F-7246-4310-BE8D-C1500596F76E}" srcOrd="1" destOrd="0" parTransId="{E8A9D43C-26DA-4C46-995B-90B974529339}" sibTransId="{BF22D7B5-9095-47A2-B926-6F3E6F7939D2}"/>
    <dgm:cxn modelId="{A67E8E61-652B-4480-B413-ADD78B923EDC}" srcId="{EE07C7C8-ECF2-4452-995B-52F100EC7B91}" destId="{B20DBEF6-3C21-4B99-A664-A52A30A6621E}" srcOrd="4" destOrd="0" parTransId="{F8511764-5CD1-4570-9ECA-2E7A1DDEBBEA}" sibTransId="{824B74D4-9C39-4AFB-A210-D9C10C074552}"/>
    <dgm:cxn modelId="{77A7F3E9-E1B9-486A-91D4-BC4268C41861}" type="presOf" srcId="{4042155B-B66B-4385-9CE6-8B3075AD739D}" destId="{895A889C-DF64-4C4F-A41E-1640F60C5884}" srcOrd="0" destOrd="0" presId="urn:microsoft.com/office/officeart/2005/8/layout/chevron1"/>
    <dgm:cxn modelId="{9FD1266C-C873-4841-AEA4-04EEFACBFC0E}" type="presOf" srcId="{9777F637-BA61-4D2A-8F32-CAA09AE04BC9}" destId="{EBD7ADAD-C7BB-491E-9B68-F901A4B3C84C}" srcOrd="0" destOrd="0" presId="urn:microsoft.com/office/officeart/2005/8/layout/chevron1"/>
    <dgm:cxn modelId="{94985C3B-A956-4286-8B54-7D28C835A8CE}" type="presOf" srcId="{EE07C7C8-ECF2-4452-995B-52F100EC7B91}" destId="{2EF71323-36DD-4C17-84F6-3F36B7EC5A4D}" srcOrd="0" destOrd="0" presId="urn:microsoft.com/office/officeart/2005/8/layout/chevron1"/>
    <dgm:cxn modelId="{850CAC6A-2105-432B-B928-BDF9C3F1068E}" type="presOf" srcId="{2BAAD242-7854-49FF-9393-7B91C8525CBB}" destId="{F6CF099A-77A1-4596-8979-F8EF486F3998}" srcOrd="0" destOrd="0" presId="urn:microsoft.com/office/officeart/2005/8/layout/chevron1"/>
    <dgm:cxn modelId="{FAEF95AF-DA72-4D4F-A56E-02194DD0C949}" type="presOf" srcId="{B20DBEF6-3C21-4B99-A664-A52A30A6621E}" destId="{867ED571-115A-4C39-AC73-8B83D6CC9761}" srcOrd="0" destOrd="0" presId="urn:microsoft.com/office/officeart/2005/8/layout/chevron1"/>
    <dgm:cxn modelId="{B1D1E1FD-8CAB-40A2-BA17-16BA809DC2D9}" srcId="{EE07C7C8-ECF2-4452-995B-52F100EC7B91}" destId="{4042155B-B66B-4385-9CE6-8B3075AD739D}" srcOrd="2" destOrd="0" parTransId="{D551F66C-59DD-4231-92B4-71DB0960E5F6}" sibTransId="{B042D245-5687-4A33-9C56-85C91AF88E6B}"/>
    <dgm:cxn modelId="{311C7EB9-36AA-4A29-B998-D9F62A6188BF}" srcId="{EE07C7C8-ECF2-4452-995B-52F100EC7B91}" destId="{2BAAD242-7854-49FF-9393-7B91C8525CBB}" srcOrd="0" destOrd="0" parTransId="{0108A07F-AD96-45ED-9617-0D158EDE9FA6}" sibTransId="{D053B372-E6E8-43F0-A910-ADE89698376D}"/>
    <dgm:cxn modelId="{1EDF47CE-517A-4C7E-A1F7-F96AF6D53BCC}" type="presParOf" srcId="{2EF71323-36DD-4C17-84F6-3F36B7EC5A4D}" destId="{F6CF099A-77A1-4596-8979-F8EF486F3998}" srcOrd="0" destOrd="0" presId="urn:microsoft.com/office/officeart/2005/8/layout/chevron1"/>
    <dgm:cxn modelId="{C0DD189A-4A0F-436E-B03C-141BDEE18164}" type="presParOf" srcId="{2EF71323-36DD-4C17-84F6-3F36B7EC5A4D}" destId="{ED7CBE72-9432-45B7-A0AD-FF6A18F1D5A2}" srcOrd="1" destOrd="0" presId="urn:microsoft.com/office/officeart/2005/8/layout/chevron1"/>
    <dgm:cxn modelId="{D8D390B5-27FD-4D56-90E0-E7D72162F210}" type="presParOf" srcId="{2EF71323-36DD-4C17-84F6-3F36B7EC5A4D}" destId="{85ECD1CE-89DC-4A5D-9C9D-B93E00F3A686}" srcOrd="2" destOrd="0" presId="urn:microsoft.com/office/officeart/2005/8/layout/chevron1"/>
    <dgm:cxn modelId="{6E734275-9D79-4F2F-A974-3668E0BE0C4F}" type="presParOf" srcId="{2EF71323-36DD-4C17-84F6-3F36B7EC5A4D}" destId="{C9B5E42D-3B74-4E5C-A669-5BEF0EB3A55E}" srcOrd="3" destOrd="0" presId="urn:microsoft.com/office/officeart/2005/8/layout/chevron1"/>
    <dgm:cxn modelId="{5C714D99-505B-40FC-AB65-DC9130568DB9}" type="presParOf" srcId="{2EF71323-36DD-4C17-84F6-3F36B7EC5A4D}" destId="{895A889C-DF64-4C4F-A41E-1640F60C5884}" srcOrd="4" destOrd="0" presId="urn:microsoft.com/office/officeart/2005/8/layout/chevron1"/>
    <dgm:cxn modelId="{FD421D63-595F-4C86-971B-C5852F5884CC}" type="presParOf" srcId="{2EF71323-36DD-4C17-84F6-3F36B7EC5A4D}" destId="{91FCE2FB-E497-4A75-A263-D312552F99CC}" srcOrd="5" destOrd="0" presId="urn:microsoft.com/office/officeart/2005/8/layout/chevron1"/>
    <dgm:cxn modelId="{853E6526-446B-412C-BBE2-3260D9823EEB}" type="presParOf" srcId="{2EF71323-36DD-4C17-84F6-3F36B7EC5A4D}" destId="{EBD7ADAD-C7BB-491E-9B68-F901A4B3C84C}" srcOrd="6" destOrd="0" presId="urn:microsoft.com/office/officeart/2005/8/layout/chevron1"/>
    <dgm:cxn modelId="{24E527A1-5170-4CCF-8EEF-A6DA2FFE24D4}" type="presParOf" srcId="{2EF71323-36DD-4C17-84F6-3F36B7EC5A4D}" destId="{3C5C5718-FE27-42D2-9D31-3A9533352A43}" srcOrd="7" destOrd="0" presId="urn:microsoft.com/office/officeart/2005/8/layout/chevron1"/>
    <dgm:cxn modelId="{21A48FBA-D603-4FC0-8D24-1965F4B7D1AB}" type="presParOf" srcId="{2EF71323-36DD-4C17-84F6-3F36B7EC5A4D}" destId="{867ED571-115A-4C39-AC73-8B83D6CC976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07C7C8-ECF2-4452-995B-52F100EC7B91}" type="doc">
      <dgm:prSet loTypeId="urn:microsoft.com/office/officeart/2005/8/layout/chevron1" loCatId="process" qsTypeId="urn:microsoft.com/office/officeart/2005/8/quickstyle/3d4" qsCatId="3D" csTypeId="urn:microsoft.com/office/officeart/2005/8/colors/colorful5" csCatId="colorful" phldr="1"/>
      <dgm:spPr/>
    </dgm:pt>
    <dgm:pt modelId="{2BAAD242-7854-49FF-9393-7B91C8525CBB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الطمر الصحي</a:t>
          </a:r>
          <a:endParaRPr lang="en-US" dirty="0"/>
        </a:p>
      </dgm:t>
    </dgm:pt>
    <dgm:pt modelId="{0108A07F-AD96-45ED-9617-0D158EDE9FA6}" type="parTrans" cxnId="{311C7EB9-36AA-4A29-B998-D9F62A6188BF}">
      <dgm:prSet/>
      <dgm:spPr/>
      <dgm:t>
        <a:bodyPr/>
        <a:lstStyle/>
        <a:p>
          <a:endParaRPr lang="en-US"/>
        </a:p>
      </dgm:t>
    </dgm:pt>
    <dgm:pt modelId="{D053B372-E6E8-43F0-A910-ADE89698376D}" type="sibTrans" cxnId="{311C7EB9-36AA-4A29-B998-D9F62A6188BF}">
      <dgm:prSet/>
      <dgm:spPr/>
      <dgm:t>
        <a:bodyPr/>
        <a:lstStyle/>
        <a:p>
          <a:endParaRPr lang="en-US"/>
        </a:p>
      </dgm:t>
    </dgm:pt>
    <dgm:pt modelId="{9777F637-BA61-4D2A-8F32-CAA09AE04BC9}">
      <dgm:prSet phldrT="[Text]"/>
      <dgm:spPr/>
      <dgm:t>
        <a:bodyPr/>
        <a:lstStyle/>
        <a:p>
          <a:r>
            <a:rPr lang="ar-LB" b="1" dirty="0">
              <a:solidFill>
                <a:schemeClr val="accent6">
                  <a:lumMod val="75000"/>
                </a:schemeClr>
              </a:solidFill>
            </a:rPr>
            <a:t>اعادة التدوير  </a:t>
          </a:r>
          <a:endParaRPr lang="en-US" b="1" dirty="0">
            <a:solidFill>
              <a:schemeClr val="accent6">
                <a:lumMod val="75000"/>
              </a:schemeClr>
            </a:solidFill>
          </a:endParaRPr>
        </a:p>
      </dgm:t>
    </dgm:pt>
    <dgm:pt modelId="{03138734-7BB1-4F19-A592-46705DCBC2C4}" type="parTrans" cxnId="{3D8ADC7A-2B9F-48C8-942F-12527C27001A}">
      <dgm:prSet/>
      <dgm:spPr/>
      <dgm:t>
        <a:bodyPr/>
        <a:lstStyle/>
        <a:p>
          <a:endParaRPr lang="en-US"/>
        </a:p>
      </dgm:t>
    </dgm:pt>
    <dgm:pt modelId="{C13BFEEC-BD8E-4864-8E7E-50741EFC4AC7}" type="sibTrans" cxnId="{3D8ADC7A-2B9F-48C8-942F-12527C27001A}">
      <dgm:prSet/>
      <dgm:spPr/>
      <dgm:t>
        <a:bodyPr/>
        <a:lstStyle/>
        <a:p>
          <a:endParaRPr lang="en-US"/>
        </a:p>
      </dgm:t>
    </dgm:pt>
    <dgm:pt modelId="{B20DBEF6-3C21-4B99-A664-A52A30A6621E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التخفيف واعادة الاستعمال</a:t>
          </a:r>
          <a:endParaRPr lang="en-US" dirty="0"/>
        </a:p>
      </dgm:t>
    </dgm:pt>
    <dgm:pt modelId="{F8511764-5CD1-4570-9ECA-2E7A1DDEBBEA}" type="parTrans" cxnId="{A67E8E61-652B-4480-B413-ADD78B923EDC}">
      <dgm:prSet/>
      <dgm:spPr/>
      <dgm:t>
        <a:bodyPr/>
        <a:lstStyle/>
        <a:p>
          <a:endParaRPr lang="en-US"/>
        </a:p>
      </dgm:t>
    </dgm:pt>
    <dgm:pt modelId="{824B74D4-9C39-4AFB-A210-D9C10C074552}" type="sibTrans" cxnId="{A67E8E61-652B-4480-B413-ADD78B923EDC}">
      <dgm:prSet/>
      <dgm:spPr/>
      <dgm:t>
        <a:bodyPr/>
        <a:lstStyle/>
        <a:p>
          <a:endParaRPr lang="en-US"/>
        </a:p>
      </dgm:t>
    </dgm:pt>
    <dgm:pt modelId="{4341E81F-7246-4310-BE8D-C1500596F76E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استرداد الطاقة</a:t>
          </a:r>
          <a:endParaRPr lang="en-US" dirty="0"/>
        </a:p>
      </dgm:t>
    </dgm:pt>
    <dgm:pt modelId="{E8A9D43C-26DA-4C46-995B-90B974529339}" type="parTrans" cxnId="{F40FD229-4317-43EA-B03C-8351757BA6F9}">
      <dgm:prSet/>
      <dgm:spPr/>
      <dgm:t>
        <a:bodyPr/>
        <a:lstStyle/>
        <a:p>
          <a:endParaRPr lang="en-US"/>
        </a:p>
      </dgm:t>
    </dgm:pt>
    <dgm:pt modelId="{BF22D7B5-9095-47A2-B926-6F3E6F7939D2}" type="sibTrans" cxnId="{F40FD229-4317-43EA-B03C-8351757BA6F9}">
      <dgm:prSet/>
      <dgm:spPr/>
      <dgm:t>
        <a:bodyPr/>
        <a:lstStyle/>
        <a:p>
          <a:endParaRPr lang="en-US"/>
        </a:p>
      </dgm:t>
    </dgm:pt>
    <dgm:pt modelId="{4042155B-B66B-4385-9CE6-8B3075AD739D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التسبيخ</a:t>
          </a:r>
          <a:endParaRPr lang="en-US" dirty="0"/>
        </a:p>
      </dgm:t>
    </dgm:pt>
    <dgm:pt modelId="{D551F66C-59DD-4231-92B4-71DB0960E5F6}" type="parTrans" cxnId="{B1D1E1FD-8CAB-40A2-BA17-16BA809DC2D9}">
      <dgm:prSet/>
      <dgm:spPr/>
      <dgm:t>
        <a:bodyPr/>
        <a:lstStyle/>
        <a:p>
          <a:endParaRPr lang="en-US"/>
        </a:p>
      </dgm:t>
    </dgm:pt>
    <dgm:pt modelId="{B042D245-5687-4A33-9C56-85C91AF88E6B}" type="sibTrans" cxnId="{B1D1E1FD-8CAB-40A2-BA17-16BA809DC2D9}">
      <dgm:prSet/>
      <dgm:spPr/>
      <dgm:t>
        <a:bodyPr/>
        <a:lstStyle/>
        <a:p>
          <a:endParaRPr lang="en-US"/>
        </a:p>
      </dgm:t>
    </dgm:pt>
    <dgm:pt modelId="{2EF71323-36DD-4C17-84F6-3F36B7EC5A4D}" type="pres">
      <dgm:prSet presAssocID="{EE07C7C8-ECF2-4452-995B-52F100EC7B91}" presName="Name0" presStyleCnt="0">
        <dgm:presLayoutVars>
          <dgm:dir/>
          <dgm:animLvl val="lvl"/>
          <dgm:resizeHandles val="exact"/>
        </dgm:presLayoutVars>
      </dgm:prSet>
      <dgm:spPr/>
    </dgm:pt>
    <dgm:pt modelId="{F6CF099A-77A1-4596-8979-F8EF486F3998}" type="pres">
      <dgm:prSet presAssocID="{2BAAD242-7854-49FF-9393-7B91C8525CB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7CBE72-9432-45B7-A0AD-FF6A18F1D5A2}" type="pres">
      <dgm:prSet presAssocID="{D053B372-E6E8-43F0-A910-ADE89698376D}" presName="parTxOnlySpace" presStyleCnt="0"/>
      <dgm:spPr/>
    </dgm:pt>
    <dgm:pt modelId="{85ECD1CE-89DC-4A5D-9C9D-B93E00F3A686}" type="pres">
      <dgm:prSet presAssocID="{4341E81F-7246-4310-BE8D-C1500596F76E}" presName="parTxOnly" presStyleLbl="node1" presStyleIdx="1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B5E42D-3B74-4E5C-A669-5BEF0EB3A55E}" type="pres">
      <dgm:prSet presAssocID="{BF22D7B5-9095-47A2-B926-6F3E6F7939D2}" presName="parTxOnlySpace" presStyleCnt="0"/>
      <dgm:spPr/>
    </dgm:pt>
    <dgm:pt modelId="{895A889C-DF64-4C4F-A41E-1640F60C5884}" type="pres">
      <dgm:prSet presAssocID="{4042155B-B66B-4385-9CE6-8B3075AD739D}" presName="parTxOnly" presStyleLbl="node1" presStyleIdx="2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CE2FB-E497-4A75-A263-D312552F99CC}" type="pres">
      <dgm:prSet presAssocID="{B042D245-5687-4A33-9C56-85C91AF88E6B}" presName="parTxOnlySpace" presStyleCnt="0"/>
      <dgm:spPr/>
    </dgm:pt>
    <dgm:pt modelId="{EBD7ADAD-C7BB-491E-9B68-F901A4B3C84C}" type="pres">
      <dgm:prSet presAssocID="{9777F637-BA61-4D2A-8F32-CAA09AE04BC9}" presName="parTxOnly" presStyleLbl="node1" presStyleIdx="3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C5718-FE27-42D2-9D31-3A9533352A43}" type="pres">
      <dgm:prSet presAssocID="{C13BFEEC-BD8E-4864-8E7E-50741EFC4AC7}" presName="parTxOnlySpace" presStyleCnt="0"/>
      <dgm:spPr/>
    </dgm:pt>
    <dgm:pt modelId="{867ED571-115A-4C39-AC73-8B83D6CC9761}" type="pres">
      <dgm:prSet presAssocID="{B20DBEF6-3C21-4B99-A664-A52A30A6621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8ADC7A-2B9F-48C8-942F-12527C27001A}" srcId="{EE07C7C8-ECF2-4452-995B-52F100EC7B91}" destId="{9777F637-BA61-4D2A-8F32-CAA09AE04BC9}" srcOrd="3" destOrd="0" parTransId="{03138734-7BB1-4F19-A592-46705DCBC2C4}" sibTransId="{C13BFEEC-BD8E-4864-8E7E-50741EFC4AC7}"/>
    <dgm:cxn modelId="{C5A68D25-0CFC-4FF5-828B-CFE7F65310A0}" type="presOf" srcId="{4341E81F-7246-4310-BE8D-C1500596F76E}" destId="{85ECD1CE-89DC-4A5D-9C9D-B93E00F3A686}" srcOrd="0" destOrd="0" presId="urn:microsoft.com/office/officeart/2005/8/layout/chevron1"/>
    <dgm:cxn modelId="{F40FD229-4317-43EA-B03C-8351757BA6F9}" srcId="{EE07C7C8-ECF2-4452-995B-52F100EC7B91}" destId="{4341E81F-7246-4310-BE8D-C1500596F76E}" srcOrd="1" destOrd="0" parTransId="{E8A9D43C-26DA-4C46-995B-90B974529339}" sibTransId="{BF22D7B5-9095-47A2-B926-6F3E6F7939D2}"/>
    <dgm:cxn modelId="{A67E8E61-652B-4480-B413-ADD78B923EDC}" srcId="{EE07C7C8-ECF2-4452-995B-52F100EC7B91}" destId="{B20DBEF6-3C21-4B99-A664-A52A30A6621E}" srcOrd="4" destOrd="0" parTransId="{F8511764-5CD1-4570-9ECA-2E7A1DDEBBEA}" sibTransId="{824B74D4-9C39-4AFB-A210-D9C10C074552}"/>
    <dgm:cxn modelId="{77A7F3E9-E1B9-486A-91D4-BC4268C41861}" type="presOf" srcId="{4042155B-B66B-4385-9CE6-8B3075AD739D}" destId="{895A889C-DF64-4C4F-A41E-1640F60C5884}" srcOrd="0" destOrd="0" presId="urn:microsoft.com/office/officeart/2005/8/layout/chevron1"/>
    <dgm:cxn modelId="{9FD1266C-C873-4841-AEA4-04EEFACBFC0E}" type="presOf" srcId="{9777F637-BA61-4D2A-8F32-CAA09AE04BC9}" destId="{EBD7ADAD-C7BB-491E-9B68-F901A4B3C84C}" srcOrd="0" destOrd="0" presId="urn:microsoft.com/office/officeart/2005/8/layout/chevron1"/>
    <dgm:cxn modelId="{94985C3B-A956-4286-8B54-7D28C835A8CE}" type="presOf" srcId="{EE07C7C8-ECF2-4452-995B-52F100EC7B91}" destId="{2EF71323-36DD-4C17-84F6-3F36B7EC5A4D}" srcOrd="0" destOrd="0" presId="urn:microsoft.com/office/officeart/2005/8/layout/chevron1"/>
    <dgm:cxn modelId="{850CAC6A-2105-432B-B928-BDF9C3F1068E}" type="presOf" srcId="{2BAAD242-7854-49FF-9393-7B91C8525CBB}" destId="{F6CF099A-77A1-4596-8979-F8EF486F3998}" srcOrd="0" destOrd="0" presId="urn:microsoft.com/office/officeart/2005/8/layout/chevron1"/>
    <dgm:cxn modelId="{FAEF95AF-DA72-4D4F-A56E-02194DD0C949}" type="presOf" srcId="{B20DBEF6-3C21-4B99-A664-A52A30A6621E}" destId="{867ED571-115A-4C39-AC73-8B83D6CC9761}" srcOrd="0" destOrd="0" presId="urn:microsoft.com/office/officeart/2005/8/layout/chevron1"/>
    <dgm:cxn modelId="{B1D1E1FD-8CAB-40A2-BA17-16BA809DC2D9}" srcId="{EE07C7C8-ECF2-4452-995B-52F100EC7B91}" destId="{4042155B-B66B-4385-9CE6-8B3075AD739D}" srcOrd="2" destOrd="0" parTransId="{D551F66C-59DD-4231-92B4-71DB0960E5F6}" sibTransId="{B042D245-5687-4A33-9C56-85C91AF88E6B}"/>
    <dgm:cxn modelId="{311C7EB9-36AA-4A29-B998-D9F62A6188BF}" srcId="{EE07C7C8-ECF2-4452-995B-52F100EC7B91}" destId="{2BAAD242-7854-49FF-9393-7B91C8525CBB}" srcOrd="0" destOrd="0" parTransId="{0108A07F-AD96-45ED-9617-0D158EDE9FA6}" sibTransId="{D053B372-E6E8-43F0-A910-ADE89698376D}"/>
    <dgm:cxn modelId="{1EDF47CE-517A-4C7E-A1F7-F96AF6D53BCC}" type="presParOf" srcId="{2EF71323-36DD-4C17-84F6-3F36B7EC5A4D}" destId="{F6CF099A-77A1-4596-8979-F8EF486F3998}" srcOrd="0" destOrd="0" presId="urn:microsoft.com/office/officeart/2005/8/layout/chevron1"/>
    <dgm:cxn modelId="{C0DD189A-4A0F-436E-B03C-141BDEE18164}" type="presParOf" srcId="{2EF71323-36DD-4C17-84F6-3F36B7EC5A4D}" destId="{ED7CBE72-9432-45B7-A0AD-FF6A18F1D5A2}" srcOrd="1" destOrd="0" presId="urn:microsoft.com/office/officeart/2005/8/layout/chevron1"/>
    <dgm:cxn modelId="{D8D390B5-27FD-4D56-90E0-E7D72162F210}" type="presParOf" srcId="{2EF71323-36DD-4C17-84F6-3F36B7EC5A4D}" destId="{85ECD1CE-89DC-4A5D-9C9D-B93E00F3A686}" srcOrd="2" destOrd="0" presId="urn:microsoft.com/office/officeart/2005/8/layout/chevron1"/>
    <dgm:cxn modelId="{6E734275-9D79-4F2F-A974-3668E0BE0C4F}" type="presParOf" srcId="{2EF71323-36DD-4C17-84F6-3F36B7EC5A4D}" destId="{C9B5E42D-3B74-4E5C-A669-5BEF0EB3A55E}" srcOrd="3" destOrd="0" presId="urn:microsoft.com/office/officeart/2005/8/layout/chevron1"/>
    <dgm:cxn modelId="{5C714D99-505B-40FC-AB65-DC9130568DB9}" type="presParOf" srcId="{2EF71323-36DD-4C17-84F6-3F36B7EC5A4D}" destId="{895A889C-DF64-4C4F-A41E-1640F60C5884}" srcOrd="4" destOrd="0" presId="urn:microsoft.com/office/officeart/2005/8/layout/chevron1"/>
    <dgm:cxn modelId="{FD421D63-595F-4C86-971B-C5852F5884CC}" type="presParOf" srcId="{2EF71323-36DD-4C17-84F6-3F36B7EC5A4D}" destId="{91FCE2FB-E497-4A75-A263-D312552F99CC}" srcOrd="5" destOrd="0" presId="urn:microsoft.com/office/officeart/2005/8/layout/chevron1"/>
    <dgm:cxn modelId="{853E6526-446B-412C-BBE2-3260D9823EEB}" type="presParOf" srcId="{2EF71323-36DD-4C17-84F6-3F36B7EC5A4D}" destId="{EBD7ADAD-C7BB-491E-9B68-F901A4B3C84C}" srcOrd="6" destOrd="0" presId="urn:microsoft.com/office/officeart/2005/8/layout/chevron1"/>
    <dgm:cxn modelId="{24E527A1-5170-4CCF-8EEF-A6DA2FFE24D4}" type="presParOf" srcId="{2EF71323-36DD-4C17-84F6-3F36B7EC5A4D}" destId="{3C5C5718-FE27-42D2-9D31-3A9533352A43}" srcOrd="7" destOrd="0" presId="urn:microsoft.com/office/officeart/2005/8/layout/chevron1"/>
    <dgm:cxn modelId="{21A48FBA-D603-4FC0-8D24-1965F4B7D1AB}" type="presParOf" srcId="{2EF71323-36DD-4C17-84F6-3F36B7EC5A4D}" destId="{867ED571-115A-4C39-AC73-8B83D6CC976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07C7C8-ECF2-4452-995B-52F100EC7B91}" type="doc">
      <dgm:prSet loTypeId="urn:microsoft.com/office/officeart/2005/8/layout/chevron1" loCatId="process" qsTypeId="urn:microsoft.com/office/officeart/2005/8/quickstyle/3d4" qsCatId="3D" csTypeId="urn:microsoft.com/office/officeart/2005/8/colors/colorful5" csCatId="colorful" phldr="1"/>
      <dgm:spPr/>
    </dgm:pt>
    <dgm:pt modelId="{2BAAD242-7854-49FF-9393-7B91C8525CBB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الطمر الصحي</a:t>
          </a:r>
          <a:endParaRPr lang="en-US" dirty="0"/>
        </a:p>
      </dgm:t>
    </dgm:pt>
    <dgm:pt modelId="{0108A07F-AD96-45ED-9617-0D158EDE9FA6}" type="parTrans" cxnId="{311C7EB9-36AA-4A29-B998-D9F62A6188BF}">
      <dgm:prSet/>
      <dgm:spPr/>
      <dgm:t>
        <a:bodyPr/>
        <a:lstStyle/>
        <a:p>
          <a:endParaRPr lang="en-US"/>
        </a:p>
      </dgm:t>
    </dgm:pt>
    <dgm:pt modelId="{D053B372-E6E8-43F0-A910-ADE89698376D}" type="sibTrans" cxnId="{311C7EB9-36AA-4A29-B998-D9F62A6188BF}">
      <dgm:prSet/>
      <dgm:spPr/>
      <dgm:t>
        <a:bodyPr/>
        <a:lstStyle/>
        <a:p>
          <a:endParaRPr lang="en-US"/>
        </a:p>
      </dgm:t>
    </dgm:pt>
    <dgm:pt modelId="{9777F637-BA61-4D2A-8F32-CAA09AE04BC9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اعادة التدوير</a:t>
          </a:r>
          <a:endParaRPr lang="en-US" dirty="0"/>
        </a:p>
      </dgm:t>
    </dgm:pt>
    <dgm:pt modelId="{03138734-7BB1-4F19-A592-46705DCBC2C4}" type="parTrans" cxnId="{3D8ADC7A-2B9F-48C8-942F-12527C27001A}">
      <dgm:prSet/>
      <dgm:spPr/>
      <dgm:t>
        <a:bodyPr/>
        <a:lstStyle/>
        <a:p>
          <a:endParaRPr lang="en-US"/>
        </a:p>
      </dgm:t>
    </dgm:pt>
    <dgm:pt modelId="{C13BFEEC-BD8E-4864-8E7E-50741EFC4AC7}" type="sibTrans" cxnId="{3D8ADC7A-2B9F-48C8-942F-12527C27001A}">
      <dgm:prSet/>
      <dgm:spPr/>
      <dgm:t>
        <a:bodyPr/>
        <a:lstStyle/>
        <a:p>
          <a:endParaRPr lang="en-US"/>
        </a:p>
      </dgm:t>
    </dgm:pt>
    <dgm:pt modelId="{B20DBEF6-3C21-4B99-A664-A52A30A6621E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التخفيف واعادة الاستعمال</a:t>
          </a:r>
          <a:endParaRPr lang="en-US" dirty="0"/>
        </a:p>
      </dgm:t>
    </dgm:pt>
    <dgm:pt modelId="{F8511764-5CD1-4570-9ECA-2E7A1DDEBBEA}" type="parTrans" cxnId="{A67E8E61-652B-4480-B413-ADD78B923EDC}">
      <dgm:prSet/>
      <dgm:spPr/>
      <dgm:t>
        <a:bodyPr/>
        <a:lstStyle/>
        <a:p>
          <a:endParaRPr lang="en-US"/>
        </a:p>
      </dgm:t>
    </dgm:pt>
    <dgm:pt modelId="{824B74D4-9C39-4AFB-A210-D9C10C074552}" type="sibTrans" cxnId="{A67E8E61-652B-4480-B413-ADD78B923EDC}">
      <dgm:prSet/>
      <dgm:spPr/>
      <dgm:t>
        <a:bodyPr/>
        <a:lstStyle/>
        <a:p>
          <a:endParaRPr lang="en-US"/>
        </a:p>
      </dgm:t>
    </dgm:pt>
    <dgm:pt modelId="{4341E81F-7246-4310-BE8D-C1500596F76E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استرداد الطاقة</a:t>
          </a:r>
          <a:endParaRPr lang="en-US" dirty="0"/>
        </a:p>
      </dgm:t>
    </dgm:pt>
    <dgm:pt modelId="{E8A9D43C-26DA-4C46-995B-90B974529339}" type="parTrans" cxnId="{F40FD229-4317-43EA-B03C-8351757BA6F9}">
      <dgm:prSet/>
      <dgm:spPr/>
      <dgm:t>
        <a:bodyPr/>
        <a:lstStyle/>
        <a:p>
          <a:endParaRPr lang="en-US"/>
        </a:p>
      </dgm:t>
    </dgm:pt>
    <dgm:pt modelId="{BF22D7B5-9095-47A2-B926-6F3E6F7939D2}" type="sibTrans" cxnId="{F40FD229-4317-43EA-B03C-8351757BA6F9}">
      <dgm:prSet/>
      <dgm:spPr/>
      <dgm:t>
        <a:bodyPr/>
        <a:lstStyle/>
        <a:p>
          <a:endParaRPr lang="en-US"/>
        </a:p>
      </dgm:t>
    </dgm:pt>
    <dgm:pt modelId="{4042155B-B66B-4385-9CE6-8B3075AD739D}">
      <dgm:prSet phldrT="[Text]"/>
      <dgm:spPr/>
      <dgm:t>
        <a:bodyPr/>
        <a:lstStyle/>
        <a:p>
          <a:r>
            <a:rPr lang="ar-LB" b="1" dirty="0">
              <a:solidFill>
                <a:schemeClr val="accent3">
                  <a:lumMod val="50000"/>
                </a:schemeClr>
              </a:solidFill>
            </a:rPr>
            <a:t>التسبيخ</a:t>
          </a:r>
          <a:endParaRPr lang="en-US" b="1" dirty="0">
            <a:solidFill>
              <a:schemeClr val="accent3">
                <a:lumMod val="50000"/>
              </a:schemeClr>
            </a:solidFill>
          </a:endParaRPr>
        </a:p>
      </dgm:t>
    </dgm:pt>
    <dgm:pt modelId="{D551F66C-59DD-4231-92B4-71DB0960E5F6}" type="parTrans" cxnId="{B1D1E1FD-8CAB-40A2-BA17-16BA809DC2D9}">
      <dgm:prSet/>
      <dgm:spPr/>
      <dgm:t>
        <a:bodyPr/>
        <a:lstStyle/>
        <a:p>
          <a:endParaRPr lang="en-US"/>
        </a:p>
      </dgm:t>
    </dgm:pt>
    <dgm:pt modelId="{B042D245-5687-4A33-9C56-85C91AF88E6B}" type="sibTrans" cxnId="{B1D1E1FD-8CAB-40A2-BA17-16BA809DC2D9}">
      <dgm:prSet/>
      <dgm:spPr/>
      <dgm:t>
        <a:bodyPr/>
        <a:lstStyle/>
        <a:p>
          <a:endParaRPr lang="en-US"/>
        </a:p>
      </dgm:t>
    </dgm:pt>
    <dgm:pt modelId="{2EF71323-36DD-4C17-84F6-3F36B7EC5A4D}" type="pres">
      <dgm:prSet presAssocID="{EE07C7C8-ECF2-4452-995B-52F100EC7B91}" presName="Name0" presStyleCnt="0">
        <dgm:presLayoutVars>
          <dgm:dir/>
          <dgm:animLvl val="lvl"/>
          <dgm:resizeHandles val="exact"/>
        </dgm:presLayoutVars>
      </dgm:prSet>
      <dgm:spPr/>
    </dgm:pt>
    <dgm:pt modelId="{F6CF099A-77A1-4596-8979-F8EF486F3998}" type="pres">
      <dgm:prSet presAssocID="{2BAAD242-7854-49FF-9393-7B91C8525CB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7CBE72-9432-45B7-A0AD-FF6A18F1D5A2}" type="pres">
      <dgm:prSet presAssocID="{D053B372-E6E8-43F0-A910-ADE89698376D}" presName="parTxOnlySpace" presStyleCnt="0"/>
      <dgm:spPr/>
    </dgm:pt>
    <dgm:pt modelId="{85ECD1CE-89DC-4A5D-9C9D-B93E00F3A686}" type="pres">
      <dgm:prSet presAssocID="{4341E81F-7246-4310-BE8D-C1500596F76E}" presName="parTxOnly" presStyleLbl="node1" presStyleIdx="1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B5E42D-3B74-4E5C-A669-5BEF0EB3A55E}" type="pres">
      <dgm:prSet presAssocID="{BF22D7B5-9095-47A2-B926-6F3E6F7939D2}" presName="parTxOnlySpace" presStyleCnt="0"/>
      <dgm:spPr/>
    </dgm:pt>
    <dgm:pt modelId="{895A889C-DF64-4C4F-A41E-1640F60C5884}" type="pres">
      <dgm:prSet presAssocID="{4042155B-B66B-4385-9CE6-8B3075AD739D}" presName="parTxOnly" presStyleLbl="node1" presStyleIdx="2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CE2FB-E497-4A75-A263-D312552F99CC}" type="pres">
      <dgm:prSet presAssocID="{B042D245-5687-4A33-9C56-85C91AF88E6B}" presName="parTxOnlySpace" presStyleCnt="0"/>
      <dgm:spPr/>
    </dgm:pt>
    <dgm:pt modelId="{EBD7ADAD-C7BB-491E-9B68-F901A4B3C84C}" type="pres">
      <dgm:prSet presAssocID="{9777F637-BA61-4D2A-8F32-CAA09AE04BC9}" presName="parTxOnly" presStyleLbl="node1" presStyleIdx="3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C5718-FE27-42D2-9D31-3A9533352A43}" type="pres">
      <dgm:prSet presAssocID="{C13BFEEC-BD8E-4864-8E7E-50741EFC4AC7}" presName="parTxOnlySpace" presStyleCnt="0"/>
      <dgm:spPr/>
    </dgm:pt>
    <dgm:pt modelId="{867ED571-115A-4C39-AC73-8B83D6CC9761}" type="pres">
      <dgm:prSet presAssocID="{B20DBEF6-3C21-4B99-A664-A52A30A6621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8ADC7A-2B9F-48C8-942F-12527C27001A}" srcId="{EE07C7C8-ECF2-4452-995B-52F100EC7B91}" destId="{9777F637-BA61-4D2A-8F32-CAA09AE04BC9}" srcOrd="3" destOrd="0" parTransId="{03138734-7BB1-4F19-A592-46705DCBC2C4}" sibTransId="{C13BFEEC-BD8E-4864-8E7E-50741EFC4AC7}"/>
    <dgm:cxn modelId="{C5A68D25-0CFC-4FF5-828B-CFE7F65310A0}" type="presOf" srcId="{4341E81F-7246-4310-BE8D-C1500596F76E}" destId="{85ECD1CE-89DC-4A5D-9C9D-B93E00F3A686}" srcOrd="0" destOrd="0" presId="urn:microsoft.com/office/officeart/2005/8/layout/chevron1"/>
    <dgm:cxn modelId="{F40FD229-4317-43EA-B03C-8351757BA6F9}" srcId="{EE07C7C8-ECF2-4452-995B-52F100EC7B91}" destId="{4341E81F-7246-4310-BE8D-C1500596F76E}" srcOrd="1" destOrd="0" parTransId="{E8A9D43C-26DA-4C46-995B-90B974529339}" sibTransId="{BF22D7B5-9095-47A2-B926-6F3E6F7939D2}"/>
    <dgm:cxn modelId="{A67E8E61-652B-4480-B413-ADD78B923EDC}" srcId="{EE07C7C8-ECF2-4452-995B-52F100EC7B91}" destId="{B20DBEF6-3C21-4B99-A664-A52A30A6621E}" srcOrd="4" destOrd="0" parTransId="{F8511764-5CD1-4570-9ECA-2E7A1DDEBBEA}" sibTransId="{824B74D4-9C39-4AFB-A210-D9C10C074552}"/>
    <dgm:cxn modelId="{77A7F3E9-E1B9-486A-91D4-BC4268C41861}" type="presOf" srcId="{4042155B-B66B-4385-9CE6-8B3075AD739D}" destId="{895A889C-DF64-4C4F-A41E-1640F60C5884}" srcOrd="0" destOrd="0" presId="urn:microsoft.com/office/officeart/2005/8/layout/chevron1"/>
    <dgm:cxn modelId="{9FD1266C-C873-4841-AEA4-04EEFACBFC0E}" type="presOf" srcId="{9777F637-BA61-4D2A-8F32-CAA09AE04BC9}" destId="{EBD7ADAD-C7BB-491E-9B68-F901A4B3C84C}" srcOrd="0" destOrd="0" presId="urn:microsoft.com/office/officeart/2005/8/layout/chevron1"/>
    <dgm:cxn modelId="{94985C3B-A956-4286-8B54-7D28C835A8CE}" type="presOf" srcId="{EE07C7C8-ECF2-4452-995B-52F100EC7B91}" destId="{2EF71323-36DD-4C17-84F6-3F36B7EC5A4D}" srcOrd="0" destOrd="0" presId="urn:microsoft.com/office/officeart/2005/8/layout/chevron1"/>
    <dgm:cxn modelId="{850CAC6A-2105-432B-B928-BDF9C3F1068E}" type="presOf" srcId="{2BAAD242-7854-49FF-9393-7B91C8525CBB}" destId="{F6CF099A-77A1-4596-8979-F8EF486F3998}" srcOrd="0" destOrd="0" presId="urn:microsoft.com/office/officeart/2005/8/layout/chevron1"/>
    <dgm:cxn modelId="{FAEF95AF-DA72-4D4F-A56E-02194DD0C949}" type="presOf" srcId="{B20DBEF6-3C21-4B99-A664-A52A30A6621E}" destId="{867ED571-115A-4C39-AC73-8B83D6CC9761}" srcOrd="0" destOrd="0" presId="urn:microsoft.com/office/officeart/2005/8/layout/chevron1"/>
    <dgm:cxn modelId="{B1D1E1FD-8CAB-40A2-BA17-16BA809DC2D9}" srcId="{EE07C7C8-ECF2-4452-995B-52F100EC7B91}" destId="{4042155B-B66B-4385-9CE6-8B3075AD739D}" srcOrd="2" destOrd="0" parTransId="{D551F66C-59DD-4231-92B4-71DB0960E5F6}" sibTransId="{B042D245-5687-4A33-9C56-85C91AF88E6B}"/>
    <dgm:cxn modelId="{311C7EB9-36AA-4A29-B998-D9F62A6188BF}" srcId="{EE07C7C8-ECF2-4452-995B-52F100EC7B91}" destId="{2BAAD242-7854-49FF-9393-7B91C8525CBB}" srcOrd="0" destOrd="0" parTransId="{0108A07F-AD96-45ED-9617-0D158EDE9FA6}" sibTransId="{D053B372-E6E8-43F0-A910-ADE89698376D}"/>
    <dgm:cxn modelId="{1EDF47CE-517A-4C7E-A1F7-F96AF6D53BCC}" type="presParOf" srcId="{2EF71323-36DD-4C17-84F6-3F36B7EC5A4D}" destId="{F6CF099A-77A1-4596-8979-F8EF486F3998}" srcOrd="0" destOrd="0" presId="urn:microsoft.com/office/officeart/2005/8/layout/chevron1"/>
    <dgm:cxn modelId="{C0DD189A-4A0F-436E-B03C-141BDEE18164}" type="presParOf" srcId="{2EF71323-36DD-4C17-84F6-3F36B7EC5A4D}" destId="{ED7CBE72-9432-45B7-A0AD-FF6A18F1D5A2}" srcOrd="1" destOrd="0" presId="urn:microsoft.com/office/officeart/2005/8/layout/chevron1"/>
    <dgm:cxn modelId="{D8D390B5-27FD-4D56-90E0-E7D72162F210}" type="presParOf" srcId="{2EF71323-36DD-4C17-84F6-3F36B7EC5A4D}" destId="{85ECD1CE-89DC-4A5D-9C9D-B93E00F3A686}" srcOrd="2" destOrd="0" presId="urn:microsoft.com/office/officeart/2005/8/layout/chevron1"/>
    <dgm:cxn modelId="{6E734275-9D79-4F2F-A974-3668E0BE0C4F}" type="presParOf" srcId="{2EF71323-36DD-4C17-84F6-3F36B7EC5A4D}" destId="{C9B5E42D-3B74-4E5C-A669-5BEF0EB3A55E}" srcOrd="3" destOrd="0" presId="urn:microsoft.com/office/officeart/2005/8/layout/chevron1"/>
    <dgm:cxn modelId="{5C714D99-505B-40FC-AB65-DC9130568DB9}" type="presParOf" srcId="{2EF71323-36DD-4C17-84F6-3F36B7EC5A4D}" destId="{895A889C-DF64-4C4F-A41E-1640F60C5884}" srcOrd="4" destOrd="0" presId="urn:microsoft.com/office/officeart/2005/8/layout/chevron1"/>
    <dgm:cxn modelId="{FD421D63-595F-4C86-971B-C5852F5884CC}" type="presParOf" srcId="{2EF71323-36DD-4C17-84F6-3F36B7EC5A4D}" destId="{91FCE2FB-E497-4A75-A263-D312552F99CC}" srcOrd="5" destOrd="0" presId="urn:microsoft.com/office/officeart/2005/8/layout/chevron1"/>
    <dgm:cxn modelId="{853E6526-446B-412C-BBE2-3260D9823EEB}" type="presParOf" srcId="{2EF71323-36DD-4C17-84F6-3F36B7EC5A4D}" destId="{EBD7ADAD-C7BB-491E-9B68-F901A4B3C84C}" srcOrd="6" destOrd="0" presId="urn:microsoft.com/office/officeart/2005/8/layout/chevron1"/>
    <dgm:cxn modelId="{24E527A1-5170-4CCF-8EEF-A6DA2FFE24D4}" type="presParOf" srcId="{2EF71323-36DD-4C17-84F6-3F36B7EC5A4D}" destId="{3C5C5718-FE27-42D2-9D31-3A9533352A43}" srcOrd="7" destOrd="0" presId="urn:microsoft.com/office/officeart/2005/8/layout/chevron1"/>
    <dgm:cxn modelId="{21A48FBA-D603-4FC0-8D24-1965F4B7D1AB}" type="presParOf" srcId="{2EF71323-36DD-4C17-84F6-3F36B7EC5A4D}" destId="{867ED571-115A-4C39-AC73-8B83D6CC976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07C7C8-ECF2-4452-995B-52F100EC7B91}" type="doc">
      <dgm:prSet loTypeId="urn:microsoft.com/office/officeart/2005/8/layout/chevron1" loCatId="process" qsTypeId="urn:microsoft.com/office/officeart/2005/8/quickstyle/3d4" qsCatId="3D" csTypeId="urn:microsoft.com/office/officeart/2005/8/colors/colorful5" csCatId="colorful" phldr="1"/>
      <dgm:spPr/>
    </dgm:pt>
    <dgm:pt modelId="{2BAAD242-7854-49FF-9393-7B91C8525CBB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>
              <a:solidFill>
                <a:schemeClr val="bg1"/>
              </a:solidFill>
            </a:rPr>
            <a:t>الطمر الصحي</a:t>
          </a:r>
          <a:endParaRPr lang="en-US" dirty="0">
            <a:solidFill>
              <a:schemeClr val="bg1"/>
            </a:solidFill>
          </a:endParaRPr>
        </a:p>
      </dgm:t>
    </dgm:pt>
    <dgm:pt modelId="{0108A07F-AD96-45ED-9617-0D158EDE9FA6}" type="parTrans" cxnId="{311C7EB9-36AA-4A29-B998-D9F62A6188BF}">
      <dgm:prSet/>
      <dgm:spPr/>
      <dgm:t>
        <a:bodyPr/>
        <a:lstStyle/>
        <a:p>
          <a:endParaRPr lang="en-US"/>
        </a:p>
      </dgm:t>
    </dgm:pt>
    <dgm:pt modelId="{D053B372-E6E8-43F0-A910-ADE89698376D}" type="sibTrans" cxnId="{311C7EB9-36AA-4A29-B998-D9F62A6188BF}">
      <dgm:prSet/>
      <dgm:spPr/>
      <dgm:t>
        <a:bodyPr/>
        <a:lstStyle/>
        <a:p>
          <a:endParaRPr lang="en-US"/>
        </a:p>
      </dgm:t>
    </dgm:pt>
    <dgm:pt modelId="{9777F637-BA61-4D2A-8F32-CAA09AE04BC9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اعادة التدوير</a:t>
          </a:r>
          <a:endParaRPr lang="en-US" dirty="0"/>
        </a:p>
      </dgm:t>
    </dgm:pt>
    <dgm:pt modelId="{03138734-7BB1-4F19-A592-46705DCBC2C4}" type="parTrans" cxnId="{3D8ADC7A-2B9F-48C8-942F-12527C27001A}">
      <dgm:prSet/>
      <dgm:spPr/>
      <dgm:t>
        <a:bodyPr/>
        <a:lstStyle/>
        <a:p>
          <a:endParaRPr lang="en-US"/>
        </a:p>
      </dgm:t>
    </dgm:pt>
    <dgm:pt modelId="{C13BFEEC-BD8E-4864-8E7E-50741EFC4AC7}" type="sibTrans" cxnId="{3D8ADC7A-2B9F-48C8-942F-12527C27001A}">
      <dgm:prSet/>
      <dgm:spPr/>
      <dgm:t>
        <a:bodyPr/>
        <a:lstStyle/>
        <a:p>
          <a:endParaRPr lang="en-US"/>
        </a:p>
      </dgm:t>
    </dgm:pt>
    <dgm:pt modelId="{B20DBEF6-3C21-4B99-A664-A52A30A6621E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التخفيف واعادة الاستعمال</a:t>
          </a:r>
          <a:endParaRPr lang="en-US" dirty="0"/>
        </a:p>
      </dgm:t>
    </dgm:pt>
    <dgm:pt modelId="{F8511764-5CD1-4570-9ECA-2E7A1DDEBBEA}" type="parTrans" cxnId="{A67E8E61-652B-4480-B413-ADD78B923EDC}">
      <dgm:prSet/>
      <dgm:spPr/>
      <dgm:t>
        <a:bodyPr/>
        <a:lstStyle/>
        <a:p>
          <a:endParaRPr lang="en-US"/>
        </a:p>
      </dgm:t>
    </dgm:pt>
    <dgm:pt modelId="{824B74D4-9C39-4AFB-A210-D9C10C074552}" type="sibTrans" cxnId="{A67E8E61-652B-4480-B413-ADD78B923EDC}">
      <dgm:prSet/>
      <dgm:spPr/>
      <dgm:t>
        <a:bodyPr/>
        <a:lstStyle/>
        <a:p>
          <a:endParaRPr lang="en-US"/>
        </a:p>
      </dgm:t>
    </dgm:pt>
    <dgm:pt modelId="{4341E81F-7246-4310-BE8D-C1500596F76E}">
      <dgm:prSet phldrT="[Text]"/>
      <dgm:spPr/>
      <dgm:t>
        <a:bodyPr/>
        <a:lstStyle/>
        <a:p>
          <a:r>
            <a:rPr lang="ar-LB" b="1" dirty="0">
              <a:solidFill>
                <a:schemeClr val="accent5">
                  <a:lumMod val="50000"/>
                </a:schemeClr>
              </a:solidFill>
            </a:rPr>
            <a:t>استرداد الطاقة</a:t>
          </a:r>
          <a:endParaRPr lang="en-US" b="1" dirty="0">
            <a:solidFill>
              <a:schemeClr val="accent5">
                <a:lumMod val="50000"/>
              </a:schemeClr>
            </a:solidFill>
          </a:endParaRPr>
        </a:p>
      </dgm:t>
    </dgm:pt>
    <dgm:pt modelId="{E8A9D43C-26DA-4C46-995B-90B974529339}" type="parTrans" cxnId="{F40FD229-4317-43EA-B03C-8351757BA6F9}">
      <dgm:prSet/>
      <dgm:spPr/>
      <dgm:t>
        <a:bodyPr/>
        <a:lstStyle/>
        <a:p>
          <a:endParaRPr lang="en-US"/>
        </a:p>
      </dgm:t>
    </dgm:pt>
    <dgm:pt modelId="{BF22D7B5-9095-47A2-B926-6F3E6F7939D2}" type="sibTrans" cxnId="{F40FD229-4317-43EA-B03C-8351757BA6F9}">
      <dgm:prSet/>
      <dgm:spPr/>
      <dgm:t>
        <a:bodyPr/>
        <a:lstStyle/>
        <a:p>
          <a:endParaRPr lang="en-US"/>
        </a:p>
      </dgm:t>
    </dgm:pt>
    <dgm:pt modelId="{4042155B-B66B-4385-9CE6-8B3075AD739D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التسبيخ</a:t>
          </a:r>
          <a:endParaRPr lang="en-US" dirty="0"/>
        </a:p>
      </dgm:t>
    </dgm:pt>
    <dgm:pt modelId="{D551F66C-59DD-4231-92B4-71DB0960E5F6}" type="parTrans" cxnId="{B1D1E1FD-8CAB-40A2-BA17-16BA809DC2D9}">
      <dgm:prSet/>
      <dgm:spPr/>
      <dgm:t>
        <a:bodyPr/>
        <a:lstStyle/>
        <a:p>
          <a:endParaRPr lang="en-US"/>
        </a:p>
      </dgm:t>
    </dgm:pt>
    <dgm:pt modelId="{B042D245-5687-4A33-9C56-85C91AF88E6B}" type="sibTrans" cxnId="{B1D1E1FD-8CAB-40A2-BA17-16BA809DC2D9}">
      <dgm:prSet/>
      <dgm:spPr/>
      <dgm:t>
        <a:bodyPr/>
        <a:lstStyle/>
        <a:p>
          <a:endParaRPr lang="en-US"/>
        </a:p>
      </dgm:t>
    </dgm:pt>
    <dgm:pt modelId="{2EF71323-36DD-4C17-84F6-3F36B7EC5A4D}" type="pres">
      <dgm:prSet presAssocID="{EE07C7C8-ECF2-4452-995B-52F100EC7B91}" presName="Name0" presStyleCnt="0">
        <dgm:presLayoutVars>
          <dgm:dir/>
          <dgm:animLvl val="lvl"/>
          <dgm:resizeHandles val="exact"/>
        </dgm:presLayoutVars>
      </dgm:prSet>
      <dgm:spPr/>
    </dgm:pt>
    <dgm:pt modelId="{F6CF099A-77A1-4596-8979-F8EF486F3998}" type="pres">
      <dgm:prSet presAssocID="{2BAAD242-7854-49FF-9393-7B91C8525CB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7CBE72-9432-45B7-A0AD-FF6A18F1D5A2}" type="pres">
      <dgm:prSet presAssocID="{D053B372-E6E8-43F0-A910-ADE89698376D}" presName="parTxOnlySpace" presStyleCnt="0"/>
      <dgm:spPr/>
    </dgm:pt>
    <dgm:pt modelId="{85ECD1CE-89DC-4A5D-9C9D-B93E00F3A686}" type="pres">
      <dgm:prSet presAssocID="{4341E81F-7246-4310-BE8D-C1500596F76E}" presName="parTxOnly" presStyleLbl="node1" presStyleIdx="1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B5E42D-3B74-4E5C-A669-5BEF0EB3A55E}" type="pres">
      <dgm:prSet presAssocID="{BF22D7B5-9095-47A2-B926-6F3E6F7939D2}" presName="parTxOnlySpace" presStyleCnt="0"/>
      <dgm:spPr/>
    </dgm:pt>
    <dgm:pt modelId="{895A889C-DF64-4C4F-A41E-1640F60C5884}" type="pres">
      <dgm:prSet presAssocID="{4042155B-B66B-4385-9CE6-8B3075AD739D}" presName="parTxOnly" presStyleLbl="node1" presStyleIdx="2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CE2FB-E497-4A75-A263-D312552F99CC}" type="pres">
      <dgm:prSet presAssocID="{B042D245-5687-4A33-9C56-85C91AF88E6B}" presName="parTxOnlySpace" presStyleCnt="0"/>
      <dgm:spPr/>
    </dgm:pt>
    <dgm:pt modelId="{EBD7ADAD-C7BB-491E-9B68-F901A4B3C84C}" type="pres">
      <dgm:prSet presAssocID="{9777F637-BA61-4D2A-8F32-CAA09AE04BC9}" presName="parTxOnly" presStyleLbl="node1" presStyleIdx="3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C5718-FE27-42D2-9D31-3A9533352A43}" type="pres">
      <dgm:prSet presAssocID="{C13BFEEC-BD8E-4864-8E7E-50741EFC4AC7}" presName="parTxOnlySpace" presStyleCnt="0"/>
      <dgm:spPr/>
    </dgm:pt>
    <dgm:pt modelId="{867ED571-115A-4C39-AC73-8B83D6CC9761}" type="pres">
      <dgm:prSet presAssocID="{B20DBEF6-3C21-4B99-A664-A52A30A6621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8ADC7A-2B9F-48C8-942F-12527C27001A}" srcId="{EE07C7C8-ECF2-4452-995B-52F100EC7B91}" destId="{9777F637-BA61-4D2A-8F32-CAA09AE04BC9}" srcOrd="3" destOrd="0" parTransId="{03138734-7BB1-4F19-A592-46705DCBC2C4}" sibTransId="{C13BFEEC-BD8E-4864-8E7E-50741EFC4AC7}"/>
    <dgm:cxn modelId="{C5A68D25-0CFC-4FF5-828B-CFE7F65310A0}" type="presOf" srcId="{4341E81F-7246-4310-BE8D-C1500596F76E}" destId="{85ECD1CE-89DC-4A5D-9C9D-B93E00F3A686}" srcOrd="0" destOrd="0" presId="urn:microsoft.com/office/officeart/2005/8/layout/chevron1"/>
    <dgm:cxn modelId="{F40FD229-4317-43EA-B03C-8351757BA6F9}" srcId="{EE07C7C8-ECF2-4452-995B-52F100EC7B91}" destId="{4341E81F-7246-4310-BE8D-C1500596F76E}" srcOrd="1" destOrd="0" parTransId="{E8A9D43C-26DA-4C46-995B-90B974529339}" sibTransId="{BF22D7B5-9095-47A2-B926-6F3E6F7939D2}"/>
    <dgm:cxn modelId="{A67E8E61-652B-4480-B413-ADD78B923EDC}" srcId="{EE07C7C8-ECF2-4452-995B-52F100EC7B91}" destId="{B20DBEF6-3C21-4B99-A664-A52A30A6621E}" srcOrd="4" destOrd="0" parTransId="{F8511764-5CD1-4570-9ECA-2E7A1DDEBBEA}" sibTransId="{824B74D4-9C39-4AFB-A210-D9C10C074552}"/>
    <dgm:cxn modelId="{77A7F3E9-E1B9-486A-91D4-BC4268C41861}" type="presOf" srcId="{4042155B-B66B-4385-9CE6-8B3075AD739D}" destId="{895A889C-DF64-4C4F-A41E-1640F60C5884}" srcOrd="0" destOrd="0" presId="urn:microsoft.com/office/officeart/2005/8/layout/chevron1"/>
    <dgm:cxn modelId="{9FD1266C-C873-4841-AEA4-04EEFACBFC0E}" type="presOf" srcId="{9777F637-BA61-4D2A-8F32-CAA09AE04BC9}" destId="{EBD7ADAD-C7BB-491E-9B68-F901A4B3C84C}" srcOrd="0" destOrd="0" presId="urn:microsoft.com/office/officeart/2005/8/layout/chevron1"/>
    <dgm:cxn modelId="{94985C3B-A956-4286-8B54-7D28C835A8CE}" type="presOf" srcId="{EE07C7C8-ECF2-4452-995B-52F100EC7B91}" destId="{2EF71323-36DD-4C17-84F6-3F36B7EC5A4D}" srcOrd="0" destOrd="0" presId="urn:microsoft.com/office/officeart/2005/8/layout/chevron1"/>
    <dgm:cxn modelId="{850CAC6A-2105-432B-B928-BDF9C3F1068E}" type="presOf" srcId="{2BAAD242-7854-49FF-9393-7B91C8525CBB}" destId="{F6CF099A-77A1-4596-8979-F8EF486F3998}" srcOrd="0" destOrd="0" presId="urn:microsoft.com/office/officeart/2005/8/layout/chevron1"/>
    <dgm:cxn modelId="{FAEF95AF-DA72-4D4F-A56E-02194DD0C949}" type="presOf" srcId="{B20DBEF6-3C21-4B99-A664-A52A30A6621E}" destId="{867ED571-115A-4C39-AC73-8B83D6CC9761}" srcOrd="0" destOrd="0" presId="urn:microsoft.com/office/officeart/2005/8/layout/chevron1"/>
    <dgm:cxn modelId="{B1D1E1FD-8CAB-40A2-BA17-16BA809DC2D9}" srcId="{EE07C7C8-ECF2-4452-995B-52F100EC7B91}" destId="{4042155B-B66B-4385-9CE6-8B3075AD739D}" srcOrd="2" destOrd="0" parTransId="{D551F66C-59DD-4231-92B4-71DB0960E5F6}" sibTransId="{B042D245-5687-4A33-9C56-85C91AF88E6B}"/>
    <dgm:cxn modelId="{311C7EB9-36AA-4A29-B998-D9F62A6188BF}" srcId="{EE07C7C8-ECF2-4452-995B-52F100EC7B91}" destId="{2BAAD242-7854-49FF-9393-7B91C8525CBB}" srcOrd="0" destOrd="0" parTransId="{0108A07F-AD96-45ED-9617-0D158EDE9FA6}" sibTransId="{D053B372-E6E8-43F0-A910-ADE89698376D}"/>
    <dgm:cxn modelId="{1EDF47CE-517A-4C7E-A1F7-F96AF6D53BCC}" type="presParOf" srcId="{2EF71323-36DD-4C17-84F6-3F36B7EC5A4D}" destId="{F6CF099A-77A1-4596-8979-F8EF486F3998}" srcOrd="0" destOrd="0" presId="urn:microsoft.com/office/officeart/2005/8/layout/chevron1"/>
    <dgm:cxn modelId="{C0DD189A-4A0F-436E-B03C-141BDEE18164}" type="presParOf" srcId="{2EF71323-36DD-4C17-84F6-3F36B7EC5A4D}" destId="{ED7CBE72-9432-45B7-A0AD-FF6A18F1D5A2}" srcOrd="1" destOrd="0" presId="urn:microsoft.com/office/officeart/2005/8/layout/chevron1"/>
    <dgm:cxn modelId="{D8D390B5-27FD-4D56-90E0-E7D72162F210}" type="presParOf" srcId="{2EF71323-36DD-4C17-84F6-3F36B7EC5A4D}" destId="{85ECD1CE-89DC-4A5D-9C9D-B93E00F3A686}" srcOrd="2" destOrd="0" presId="urn:microsoft.com/office/officeart/2005/8/layout/chevron1"/>
    <dgm:cxn modelId="{6E734275-9D79-4F2F-A974-3668E0BE0C4F}" type="presParOf" srcId="{2EF71323-36DD-4C17-84F6-3F36B7EC5A4D}" destId="{C9B5E42D-3B74-4E5C-A669-5BEF0EB3A55E}" srcOrd="3" destOrd="0" presId="urn:microsoft.com/office/officeart/2005/8/layout/chevron1"/>
    <dgm:cxn modelId="{5C714D99-505B-40FC-AB65-DC9130568DB9}" type="presParOf" srcId="{2EF71323-36DD-4C17-84F6-3F36B7EC5A4D}" destId="{895A889C-DF64-4C4F-A41E-1640F60C5884}" srcOrd="4" destOrd="0" presId="urn:microsoft.com/office/officeart/2005/8/layout/chevron1"/>
    <dgm:cxn modelId="{FD421D63-595F-4C86-971B-C5852F5884CC}" type="presParOf" srcId="{2EF71323-36DD-4C17-84F6-3F36B7EC5A4D}" destId="{91FCE2FB-E497-4A75-A263-D312552F99CC}" srcOrd="5" destOrd="0" presId="urn:microsoft.com/office/officeart/2005/8/layout/chevron1"/>
    <dgm:cxn modelId="{853E6526-446B-412C-BBE2-3260D9823EEB}" type="presParOf" srcId="{2EF71323-36DD-4C17-84F6-3F36B7EC5A4D}" destId="{EBD7ADAD-C7BB-491E-9B68-F901A4B3C84C}" srcOrd="6" destOrd="0" presId="urn:microsoft.com/office/officeart/2005/8/layout/chevron1"/>
    <dgm:cxn modelId="{24E527A1-5170-4CCF-8EEF-A6DA2FFE24D4}" type="presParOf" srcId="{2EF71323-36DD-4C17-84F6-3F36B7EC5A4D}" destId="{3C5C5718-FE27-42D2-9D31-3A9533352A43}" srcOrd="7" destOrd="0" presId="urn:microsoft.com/office/officeart/2005/8/layout/chevron1"/>
    <dgm:cxn modelId="{21A48FBA-D603-4FC0-8D24-1965F4B7D1AB}" type="presParOf" srcId="{2EF71323-36DD-4C17-84F6-3F36B7EC5A4D}" destId="{867ED571-115A-4C39-AC73-8B83D6CC976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07C7C8-ECF2-4452-995B-52F100EC7B91}" type="doc">
      <dgm:prSet loTypeId="urn:microsoft.com/office/officeart/2005/8/layout/chevron1" loCatId="process" qsTypeId="urn:microsoft.com/office/officeart/2005/8/quickstyle/3d4" qsCatId="3D" csTypeId="urn:microsoft.com/office/officeart/2005/8/colors/colorful5" csCatId="colorful" phldr="1"/>
      <dgm:spPr/>
    </dgm:pt>
    <dgm:pt modelId="{2BAAD242-7854-49FF-9393-7B91C8525CBB}">
      <dgm:prSet phldrT="[Text]"/>
      <dgm:spPr/>
      <dgm:t>
        <a:bodyPr/>
        <a:lstStyle/>
        <a:p>
          <a:r>
            <a:rPr lang="ar-LB" b="1" dirty="0">
              <a:solidFill>
                <a:schemeClr val="accent5">
                  <a:lumMod val="50000"/>
                </a:schemeClr>
              </a:solidFill>
            </a:rPr>
            <a:t>الطمر الصحي</a:t>
          </a:r>
          <a:endParaRPr lang="en-US" b="1" dirty="0">
            <a:solidFill>
              <a:schemeClr val="accent5">
                <a:lumMod val="50000"/>
              </a:schemeClr>
            </a:solidFill>
          </a:endParaRPr>
        </a:p>
      </dgm:t>
    </dgm:pt>
    <dgm:pt modelId="{0108A07F-AD96-45ED-9617-0D158EDE9FA6}" type="parTrans" cxnId="{311C7EB9-36AA-4A29-B998-D9F62A6188BF}">
      <dgm:prSet/>
      <dgm:spPr/>
      <dgm:t>
        <a:bodyPr/>
        <a:lstStyle/>
        <a:p>
          <a:endParaRPr lang="en-US"/>
        </a:p>
      </dgm:t>
    </dgm:pt>
    <dgm:pt modelId="{D053B372-E6E8-43F0-A910-ADE89698376D}" type="sibTrans" cxnId="{311C7EB9-36AA-4A29-B998-D9F62A6188BF}">
      <dgm:prSet/>
      <dgm:spPr/>
      <dgm:t>
        <a:bodyPr/>
        <a:lstStyle/>
        <a:p>
          <a:endParaRPr lang="en-US"/>
        </a:p>
      </dgm:t>
    </dgm:pt>
    <dgm:pt modelId="{9777F637-BA61-4D2A-8F32-CAA09AE04BC9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اعادة التدوير</a:t>
          </a:r>
          <a:endParaRPr lang="en-US" dirty="0"/>
        </a:p>
      </dgm:t>
    </dgm:pt>
    <dgm:pt modelId="{03138734-7BB1-4F19-A592-46705DCBC2C4}" type="parTrans" cxnId="{3D8ADC7A-2B9F-48C8-942F-12527C27001A}">
      <dgm:prSet/>
      <dgm:spPr/>
      <dgm:t>
        <a:bodyPr/>
        <a:lstStyle/>
        <a:p>
          <a:endParaRPr lang="en-US"/>
        </a:p>
      </dgm:t>
    </dgm:pt>
    <dgm:pt modelId="{C13BFEEC-BD8E-4864-8E7E-50741EFC4AC7}" type="sibTrans" cxnId="{3D8ADC7A-2B9F-48C8-942F-12527C27001A}">
      <dgm:prSet/>
      <dgm:spPr/>
      <dgm:t>
        <a:bodyPr/>
        <a:lstStyle/>
        <a:p>
          <a:endParaRPr lang="en-US"/>
        </a:p>
      </dgm:t>
    </dgm:pt>
    <dgm:pt modelId="{B20DBEF6-3C21-4B99-A664-A52A30A6621E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التخفيف واعادة الاستعمال</a:t>
          </a:r>
          <a:endParaRPr lang="en-US" dirty="0"/>
        </a:p>
      </dgm:t>
    </dgm:pt>
    <dgm:pt modelId="{F8511764-5CD1-4570-9ECA-2E7A1DDEBBEA}" type="parTrans" cxnId="{A67E8E61-652B-4480-B413-ADD78B923EDC}">
      <dgm:prSet/>
      <dgm:spPr/>
      <dgm:t>
        <a:bodyPr/>
        <a:lstStyle/>
        <a:p>
          <a:endParaRPr lang="en-US"/>
        </a:p>
      </dgm:t>
    </dgm:pt>
    <dgm:pt modelId="{824B74D4-9C39-4AFB-A210-D9C10C074552}" type="sibTrans" cxnId="{A67E8E61-652B-4480-B413-ADD78B923EDC}">
      <dgm:prSet/>
      <dgm:spPr/>
      <dgm:t>
        <a:bodyPr/>
        <a:lstStyle/>
        <a:p>
          <a:endParaRPr lang="en-US"/>
        </a:p>
      </dgm:t>
    </dgm:pt>
    <dgm:pt modelId="{4341E81F-7246-4310-BE8D-C1500596F76E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استرداد الطاقة</a:t>
          </a:r>
          <a:endParaRPr lang="en-US" dirty="0"/>
        </a:p>
      </dgm:t>
    </dgm:pt>
    <dgm:pt modelId="{E8A9D43C-26DA-4C46-995B-90B974529339}" type="parTrans" cxnId="{F40FD229-4317-43EA-B03C-8351757BA6F9}">
      <dgm:prSet/>
      <dgm:spPr/>
      <dgm:t>
        <a:bodyPr/>
        <a:lstStyle/>
        <a:p>
          <a:endParaRPr lang="en-US"/>
        </a:p>
      </dgm:t>
    </dgm:pt>
    <dgm:pt modelId="{BF22D7B5-9095-47A2-B926-6F3E6F7939D2}" type="sibTrans" cxnId="{F40FD229-4317-43EA-B03C-8351757BA6F9}">
      <dgm:prSet/>
      <dgm:spPr/>
      <dgm:t>
        <a:bodyPr/>
        <a:lstStyle/>
        <a:p>
          <a:endParaRPr lang="en-US"/>
        </a:p>
      </dgm:t>
    </dgm:pt>
    <dgm:pt modelId="{4042155B-B66B-4385-9CE6-8B3075AD739D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ar-LB" dirty="0"/>
            <a:t>التسبيخ</a:t>
          </a:r>
          <a:endParaRPr lang="en-US" dirty="0"/>
        </a:p>
      </dgm:t>
    </dgm:pt>
    <dgm:pt modelId="{D551F66C-59DD-4231-92B4-71DB0960E5F6}" type="parTrans" cxnId="{B1D1E1FD-8CAB-40A2-BA17-16BA809DC2D9}">
      <dgm:prSet/>
      <dgm:spPr/>
      <dgm:t>
        <a:bodyPr/>
        <a:lstStyle/>
        <a:p>
          <a:endParaRPr lang="en-US"/>
        </a:p>
      </dgm:t>
    </dgm:pt>
    <dgm:pt modelId="{B042D245-5687-4A33-9C56-85C91AF88E6B}" type="sibTrans" cxnId="{B1D1E1FD-8CAB-40A2-BA17-16BA809DC2D9}">
      <dgm:prSet/>
      <dgm:spPr/>
      <dgm:t>
        <a:bodyPr/>
        <a:lstStyle/>
        <a:p>
          <a:endParaRPr lang="en-US"/>
        </a:p>
      </dgm:t>
    </dgm:pt>
    <dgm:pt modelId="{2EF71323-36DD-4C17-84F6-3F36B7EC5A4D}" type="pres">
      <dgm:prSet presAssocID="{EE07C7C8-ECF2-4452-995B-52F100EC7B91}" presName="Name0" presStyleCnt="0">
        <dgm:presLayoutVars>
          <dgm:dir/>
          <dgm:animLvl val="lvl"/>
          <dgm:resizeHandles val="exact"/>
        </dgm:presLayoutVars>
      </dgm:prSet>
      <dgm:spPr/>
    </dgm:pt>
    <dgm:pt modelId="{F6CF099A-77A1-4596-8979-F8EF486F3998}" type="pres">
      <dgm:prSet presAssocID="{2BAAD242-7854-49FF-9393-7B91C8525CB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7CBE72-9432-45B7-A0AD-FF6A18F1D5A2}" type="pres">
      <dgm:prSet presAssocID="{D053B372-E6E8-43F0-A910-ADE89698376D}" presName="parTxOnlySpace" presStyleCnt="0"/>
      <dgm:spPr/>
    </dgm:pt>
    <dgm:pt modelId="{85ECD1CE-89DC-4A5D-9C9D-B93E00F3A686}" type="pres">
      <dgm:prSet presAssocID="{4341E81F-7246-4310-BE8D-C1500596F76E}" presName="parTxOnly" presStyleLbl="node1" presStyleIdx="1" presStyleCnt="5" custLinFactNeighborX="-33562" custLinFactNeighborY="-22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B5E42D-3B74-4E5C-A669-5BEF0EB3A55E}" type="pres">
      <dgm:prSet presAssocID="{BF22D7B5-9095-47A2-B926-6F3E6F7939D2}" presName="parTxOnlySpace" presStyleCnt="0"/>
      <dgm:spPr/>
    </dgm:pt>
    <dgm:pt modelId="{895A889C-DF64-4C4F-A41E-1640F60C5884}" type="pres">
      <dgm:prSet presAssocID="{4042155B-B66B-4385-9CE6-8B3075AD739D}" presName="parTxOnly" presStyleLbl="node1" presStyleIdx="2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CE2FB-E497-4A75-A263-D312552F99CC}" type="pres">
      <dgm:prSet presAssocID="{B042D245-5687-4A33-9C56-85C91AF88E6B}" presName="parTxOnlySpace" presStyleCnt="0"/>
      <dgm:spPr/>
    </dgm:pt>
    <dgm:pt modelId="{EBD7ADAD-C7BB-491E-9B68-F901A4B3C84C}" type="pres">
      <dgm:prSet presAssocID="{9777F637-BA61-4D2A-8F32-CAA09AE04BC9}" presName="parTxOnly" presStyleLbl="node1" presStyleIdx="3" presStyleCnt="5" custLinFactNeighborX="-11931" custLinFactNeighborY="6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C5718-FE27-42D2-9D31-3A9533352A43}" type="pres">
      <dgm:prSet presAssocID="{C13BFEEC-BD8E-4864-8E7E-50741EFC4AC7}" presName="parTxOnlySpace" presStyleCnt="0"/>
      <dgm:spPr/>
    </dgm:pt>
    <dgm:pt modelId="{867ED571-115A-4C39-AC73-8B83D6CC9761}" type="pres">
      <dgm:prSet presAssocID="{B20DBEF6-3C21-4B99-A664-A52A30A6621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8ADC7A-2B9F-48C8-942F-12527C27001A}" srcId="{EE07C7C8-ECF2-4452-995B-52F100EC7B91}" destId="{9777F637-BA61-4D2A-8F32-CAA09AE04BC9}" srcOrd="3" destOrd="0" parTransId="{03138734-7BB1-4F19-A592-46705DCBC2C4}" sibTransId="{C13BFEEC-BD8E-4864-8E7E-50741EFC4AC7}"/>
    <dgm:cxn modelId="{C5A68D25-0CFC-4FF5-828B-CFE7F65310A0}" type="presOf" srcId="{4341E81F-7246-4310-BE8D-C1500596F76E}" destId="{85ECD1CE-89DC-4A5D-9C9D-B93E00F3A686}" srcOrd="0" destOrd="0" presId="urn:microsoft.com/office/officeart/2005/8/layout/chevron1"/>
    <dgm:cxn modelId="{F40FD229-4317-43EA-B03C-8351757BA6F9}" srcId="{EE07C7C8-ECF2-4452-995B-52F100EC7B91}" destId="{4341E81F-7246-4310-BE8D-C1500596F76E}" srcOrd="1" destOrd="0" parTransId="{E8A9D43C-26DA-4C46-995B-90B974529339}" sibTransId="{BF22D7B5-9095-47A2-B926-6F3E6F7939D2}"/>
    <dgm:cxn modelId="{A67E8E61-652B-4480-B413-ADD78B923EDC}" srcId="{EE07C7C8-ECF2-4452-995B-52F100EC7B91}" destId="{B20DBEF6-3C21-4B99-A664-A52A30A6621E}" srcOrd="4" destOrd="0" parTransId="{F8511764-5CD1-4570-9ECA-2E7A1DDEBBEA}" sibTransId="{824B74D4-9C39-4AFB-A210-D9C10C074552}"/>
    <dgm:cxn modelId="{77A7F3E9-E1B9-486A-91D4-BC4268C41861}" type="presOf" srcId="{4042155B-B66B-4385-9CE6-8B3075AD739D}" destId="{895A889C-DF64-4C4F-A41E-1640F60C5884}" srcOrd="0" destOrd="0" presId="urn:microsoft.com/office/officeart/2005/8/layout/chevron1"/>
    <dgm:cxn modelId="{9FD1266C-C873-4841-AEA4-04EEFACBFC0E}" type="presOf" srcId="{9777F637-BA61-4D2A-8F32-CAA09AE04BC9}" destId="{EBD7ADAD-C7BB-491E-9B68-F901A4B3C84C}" srcOrd="0" destOrd="0" presId="urn:microsoft.com/office/officeart/2005/8/layout/chevron1"/>
    <dgm:cxn modelId="{94985C3B-A956-4286-8B54-7D28C835A8CE}" type="presOf" srcId="{EE07C7C8-ECF2-4452-995B-52F100EC7B91}" destId="{2EF71323-36DD-4C17-84F6-3F36B7EC5A4D}" srcOrd="0" destOrd="0" presId="urn:microsoft.com/office/officeart/2005/8/layout/chevron1"/>
    <dgm:cxn modelId="{850CAC6A-2105-432B-B928-BDF9C3F1068E}" type="presOf" srcId="{2BAAD242-7854-49FF-9393-7B91C8525CBB}" destId="{F6CF099A-77A1-4596-8979-F8EF486F3998}" srcOrd="0" destOrd="0" presId="urn:microsoft.com/office/officeart/2005/8/layout/chevron1"/>
    <dgm:cxn modelId="{FAEF95AF-DA72-4D4F-A56E-02194DD0C949}" type="presOf" srcId="{B20DBEF6-3C21-4B99-A664-A52A30A6621E}" destId="{867ED571-115A-4C39-AC73-8B83D6CC9761}" srcOrd="0" destOrd="0" presId="urn:microsoft.com/office/officeart/2005/8/layout/chevron1"/>
    <dgm:cxn modelId="{B1D1E1FD-8CAB-40A2-BA17-16BA809DC2D9}" srcId="{EE07C7C8-ECF2-4452-995B-52F100EC7B91}" destId="{4042155B-B66B-4385-9CE6-8B3075AD739D}" srcOrd="2" destOrd="0" parTransId="{D551F66C-59DD-4231-92B4-71DB0960E5F6}" sibTransId="{B042D245-5687-4A33-9C56-85C91AF88E6B}"/>
    <dgm:cxn modelId="{311C7EB9-36AA-4A29-B998-D9F62A6188BF}" srcId="{EE07C7C8-ECF2-4452-995B-52F100EC7B91}" destId="{2BAAD242-7854-49FF-9393-7B91C8525CBB}" srcOrd="0" destOrd="0" parTransId="{0108A07F-AD96-45ED-9617-0D158EDE9FA6}" sibTransId="{D053B372-E6E8-43F0-A910-ADE89698376D}"/>
    <dgm:cxn modelId="{1EDF47CE-517A-4C7E-A1F7-F96AF6D53BCC}" type="presParOf" srcId="{2EF71323-36DD-4C17-84F6-3F36B7EC5A4D}" destId="{F6CF099A-77A1-4596-8979-F8EF486F3998}" srcOrd="0" destOrd="0" presId="urn:microsoft.com/office/officeart/2005/8/layout/chevron1"/>
    <dgm:cxn modelId="{C0DD189A-4A0F-436E-B03C-141BDEE18164}" type="presParOf" srcId="{2EF71323-36DD-4C17-84F6-3F36B7EC5A4D}" destId="{ED7CBE72-9432-45B7-A0AD-FF6A18F1D5A2}" srcOrd="1" destOrd="0" presId="urn:microsoft.com/office/officeart/2005/8/layout/chevron1"/>
    <dgm:cxn modelId="{D8D390B5-27FD-4D56-90E0-E7D72162F210}" type="presParOf" srcId="{2EF71323-36DD-4C17-84F6-3F36B7EC5A4D}" destId="{85ECD1CE-89DC-4A5D-9C9D-B93E00F3A686}" srcOrd="2" destOrd="0" presId="urn:microsoft.com/office/officeart/2005/8/layout/chevron1"/>
    <dgm:cxn modelId="{6E734275-9D79-4F2F-A974-3668E0BE0C4F}" type="presParOf" srcId="{2EF71323-36DD-4C17-84F6-3F36B7EC5A4D}" destId="{C9B5E42D-3B74-4E5C-A669-5BEF0EB3A55E}" srcOrd="3" destOrd="0" presId="urn:microsoft.com/office/officeart/2005/8/layout/chevron1"/>
    <dgm:cxn modelId="{5C714D99-505B-40FC-AB65-DC9130568DB9}" type="presParOf" srcId="{2EF71323-36DD-4C17-84F6-3F36B7EC5A4D}" destId="{895A889C-DF64-4C4F-A41E-1640F60C5884}" srcOrd="4" destOrd="0" presId="urn:microsoft.com/office/officeart/2005/8/layout/chevron1"/>
    <dgm:cxn modelId="{FD421D63-595F-4C86-971B-C5852F5884CC}" type="presParOf" srcId="{2EF71323-36DD-4C17-84F6-3F36B7EC5A4D}" destId="{91FCE2FB-E497-4A75-A263-D312552F99CC}" srcOrd="5" destOrd="0" presId="urn:microsoft.com/office/officeart/2005/8/layout/chevron1"/>
    <dgm:cxn modelId="{853E6526-446B-412C-BBE2-3260D9823EEB}" type="presParOf" srcId="{2EF71323-36DD-4C17-84F6-3F36B7EC5A4D}" destId="{EBD7ADAD-C7BB-491E-9B68-F901A4B3C84C}" srcOrd="6" destOrd="0" presId="urn:microsoft.com/office/officeart/2005/8/layout/chevron1"/>
    <dgm:cxn modelId="{24E527A1-5170-4CCF-8EEF-A6DA2FFE24D4}" type="presParOf" srcId="{2EF71323-36DD-4C17-84F6-3F36B7EC5A4D}" destId="{3C5C5718-FE27-42D2-9D31-3A9533352A43}" srcOrd="7" destOrd="0" presId="urn:microsoft.com/office/officeart/2005/8/layout/chevron1"/>
    <dgm:cxn modelId="{21A48FBA-D603-4FC0-8D24-1965F4B7D1AB}" type="presParOf" srcId="{2EF71323-36DD-4C17-84F6-3F36B7EC5A4D}" destId="{867ED571-115A-4C39-AC73-8B83D6CC976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F099A-77A1-4596-8979-F8EF486F3998}">
      <dsp:nvSpPr>
        <dsp:cNvPr id="0" name=""/>
        <dsp:cNvSpPr/>
      </dsp:nvSpPr>
      <dsp:spPr>
        <a:xfrm>
          <a:off x="2109" y="393761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الطمر الصحي</a:t>
          </a:r>
          <a:endParaRPr lang="en-US" sz="1700" kern="1200" dirty="0"/>
        </a:p>
      </dsp:txBody>
      <dsp:txXfrm>
        <a:off x="377619" y="393761"/>
        <a:ext cx="1126532" cy="751020"/>
      </dsp:txXfrm>
    </dsp:sp>
    <dsp:sp modelId="{85ECD1CE-89DC-4A5D-9C9D-B93E00F3A686}">
      <dsp:nvSpPr>
        <dsp:cNvPr id="0" name=""/>
        <dsp:cNvSpPr/>
      </dsp:nvSpPr>
      <dsp:spPr>
        <a:xfrm>
          <a:off x="1669505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استرداد الطاقة</a:t>
          </a:r>
          <a:endParaRPr lang="en-US" sz="1700" kern="1200" dirty="0"/>
        </a:p>
      </dsp:txBody>
      <dsp:txXfrm>
        <a:off x="2045015" y="398365"/>
        <a:ext cx="1126532" cy="751020"/>
      </dsp:txXfrm>
    </dsp:sp>
    <dsp:sp modelId="{895A889C-DF64-4C4F-A41E-1640F60C5884}">
      <dsp:nvSpPr>
        <dsp:cNvPr id="0" name=""/>
        <dsp:cNvSpPr/>
      </dsp:nvSpPr>
      <dsp:spPr>
        <a:xfrm>
          <a:off x="3359302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التسبيخ</a:t>
          </a:r>
          <a:endParaRPr lang="en-US" sz="1700" kern="1200" dirty="0"/>
        </a:p>
      </dsp:txBody>
      <dsp:txXfrm>
        <a:off x="3734812" y="398365"/>
        <a:ext cx="1126532" cy="751020"/>
      </dsp:txXfrm>
    </dsp:sp>
    <dsp:sp modelId="{EBD7ADAD-C7BB-491E-9B68-F901A4B3C84C}">
      <dsp:nvSpPr>
        <dsp:cNvPr id="0" name=""/>
        <dsp:cNvSpPr/>
      </dsp:nvSpPr>
      <dsp:spPr>
        <a:xfrm>
          <a:off x="5049099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اعادة التدوير</a:t>
          </a:r>
          <a:endParaRPr lang="en-US" sz="1700" kern="1200" dirty="0"/>
        </a:p>
      </dsp:txBody>
      <dsp:txXfrm>
        <a:off x="5424609" y="398365"/>
        <a:ext cx="1126532" cy="751020"/>
      </dsp:txXfrm>
    </dsp:sp>
    <dsp:sp modelId="{867ED571-115A-4C39-AC73-8B83D6CC9761}">
      <dsp:nvSpPr>
        <dsp:cNvPr id="0" name=""/>
        <dsp:cNvSpPr/>
      </dsp:nvSpPr>
      <dsp:spPr>
        <a:xfrm>
          <a:off x="6761298" y="393761"/>
          <a:ext cx="1877552" cy="751020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b="1" kern="1200" dirty="0">
              <a:solidFill>
                <a:schemeClr val="accent6">
                  <a:lumMod val="50000"/>
                </a:schemeClr>
              </a:solidFill>
            </a:rPr>
            <a:t>التخفيف واعادة الاستعمال</a:t>
          </a:r>
          <a:endParaRPr lang="en-US" sz="17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7136808" y="393761"/>
        <a:ext cx="1126532" cy="751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F099A-77A1-4596-8979-F8EF486F3998}">
      <dsp:nvSpPr>
        <dsp:cNvPr id="0" name=""/>
        <dsp:cNvSpPr/>
      </dsp:nvSpPr>
      <dsp:spPr>
        <a:xfrm>
          <a:off x="2109" y="393761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الطمر الصحي</a:t>
          </a:r>
          <a:endParaRPr lang="en-US" sz="1700" kern="1200" dirty="0"/>
        </a:p>
      </dsp:txBody>
      <dsp:txXfrm>
        <a:off x="377619" y="393761"/>
        <a:ext cx="1126532" cy="751020"/>
      </dsp:txXfrm>
    </dsp:sp>
    <dsp:sp modelId="{85ECD1CE-89DC-4A5D-9C9D-B93E00F3A686}">
      <dsp:nvSpPr>
        <dsp:cNvPr id="0" name=""/>
        <dsp:cNvSpPr/>
      </dsp:nvSpPr>
      <dsp:spPr>
        <a:xfrm>
          <a:off x="1669505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استرداد الطاقة</a:t>
          </a:r>
          <a:endParaRPr lang="en-US" sz="1700" kern="1200" dirty="0"/>
        </a:p>
      </dsp:txBody>
      <dsp:txXfrm>
        <a:off x="2045015" y="398365"/>
        <a:ext cx="1126532" cy="751020"/>
      </dsp:txXfrm>
    </dsp:sp>
    <dsp:sp modelId="{895A889C-DF64-4C4F-A41E-1640F60C5884}">
      <dsp:nvSpPr>
        <dsp:cNvPr id="0" name=""/>
        <dsp:cNvSpPr/>
      </dsp:nvSpPr>
      <dsp:spPr>
        <a:xfrm>
          <a:off x="3359302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التسبيخ</a:t>
          </a:r>
          <a:endParaRPr lang="en-US" sz="1700" kern="1200" dirty="0"/>
        </a:p>
      </dsp:txBody>
      <dsp:txXfrm>
        <a:off x="3734812" y="398365"/>
        <a:ext cx="1126532" cy="751020"/>
      </dsp:txXfrm>
    </dsp:sp>
    <dsp:sp modelId="{EBD7ADAD-C7BB-491E-9B68-F901A4B3C84C}">
      <dsp:nvSpPr>
        <dsp:cNvPr id="0" name=""/>
        <dsp:cNvSpPr/>
      </dsp:nvSpPr>
      <dsp:spPr>
        <a:xfrm>
          <a:off x="5049099" y="398365"/>
          <a:ext cx="1877552" cy="751020"/>
        </a:xfrm>
        <a:prstGeom prst="chevron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b="1" kern="1200" dirty="0">
              <a:solidFill>
                <a:schemeClr val="accent6">
                  <a:lumMod val="75000"/>
                </a:schemeClr>
              </a:solidFill>
            </a:rPr>
            <a:t>اعادة التدوير  </a:t>
          </a:r>
          <a:endParaRPr lang="en-US" sz="17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5424609" y="398365"/>
        <a:ext cx="1126532" cy="751020"/>
      </dsp:txXfrm>
    </dsp:sp>
    <dsp:sp modelId="{867ED571-115A-4C39-AC73-8B83D6CC9761}">
      <dsp:nvSpPr>
        <dsp:cNvPr id="0" name=""/>
        <dsp:cNvSpPr/>
      </dsp:nvSpPr>
      <dsp:spPr>
        <a:xfrm>
          <a:off x="6761298" y="393761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التخفيف واعادة الاستعمال</a:t>
          </a:r>
          <a:endParaRPr lang="en-US" sz="1700" kern="1200" dirty="0"/>
        </a:p>
      </dsp:txBody>
      <dsp:txXfrm>
        <a:off x="7136808" y="393761"/>
        <a:ext cx="1126532" cy="751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F099A-77A1-4596-8979-F8EF486F3998}">
      <dsp:nvSpPr>
        <dsp:cNvPr id="0" name=""/>
        <dsp:cNvSpPr/>
      </dsp:nvSpPr>
      <dsp:spPr>
        <a:xfrm>
          <a:off x="2109" y="393761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الطمر الصحي</a:t>
          </a:r>
          <a:endParaRPr lang="en-US" sz="1700" kern="1200" dirty="0"/>
        </a:p>
      </dsp:txBody>
      <dsp:txXfrm>
        <a:off x="377619" y="393761"/>
        <a:ext cx="1126532" cy="751020"/>
      </dsp:txXfrm>
    </dsp:sp>
    <dsp:sp modelId="{85ECD1CE-89DC-4A5D-9C9D-B93E00F3A686}">
      <dsp:nvSpPr>
        <dsp:cNvPr id="0" name=""/>
        <dsp:cNvSpPr/>
      </dsp:nvSpPr>
      <dsp:spPr>
        <a:xfrm>
          <a:off x="1669505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استرداد الطاقة</a:t>
          </a:r>
          <a:endParaRPr lang="en-US" sz="1700" kern="1200" dirty="0"/>
        </a:p>
      </dsp:txBody>
      <dsp:txXfrm>
        <a:off x="2045015" y="398365"/>
        <a:ext cx="1126532" cy="751020"/>
      </dsp:txXfrm>
    </dsp:sp>
    <dsp:sp modelId="{895A889C-DF64-4C4F-A41E-1640F60C5884}">
      <dsp:nvSpPr>
        <dsp:cNvPr id="0" name=""/>
        <dsp:cNvSpPr/>
      </dsp:nvSpPr>
      <dsp:spPr>
        <a:xfrm>
          <a:off x="3359302" y="398365"/>
          <a:ext cx="1877552" cy="751020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b="1" kern="1200" dirty="0">
              <a:solidFill>
                <a:schemeClr val="accent3">
                  <a:lumMod val="50000"/>
                </a:schemeClr>
              </a:solidFill>
            </a:rPr>
            <a:t>التسبيخ</a:t>
          </a:r>
          <a:endParaRPr lang="en-US" sz="17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734812" y="398365"/>
        <a:ext cx="1126532" cy="751020"/>
      </dsp:txXfrm>
    </dsp:sp>
    <dsp:sp modelId="{EBD7ADAD-C7BB-491E-9B68-F901A4B3C84C}">
      <dsp:nvSpPr>
        <dsp:cNvPr id="0" name=""/>
        <dsp:cNvSpPr/>
      </dsp:nvSpPr>
      <dsp:spPr>
        <a:xfrm>
          <a:off x="5049099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اعادة التدوير</a:t>
          </a:r>
          <a:endParaRPr lang="en-US" sz="1700" kern="1200" dirty="0"/>
        </a:p>
      </dsp:txBody>
      <dsp:txXfrm>
        <a:off x="5424609" y="398365"/>
        <a:ext cx="1126532" cy="751020"/>
      </dsp:txXfrm>
    </dsp:sp>
    <dsp:sp modelId="{867ED571-115A-4C39-AC73-8B83D6CC9761}">
      <dsp:nvSpPr>
        <dsp:cNvPr id="0" name=""/>
        <dsp:cNvSpPr/>
      </dsp:nvSpPr>
      <dsp:spPr>
        <a:xfrm>
          <a:off x="6761298" y="393761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التخفيف واعادة الاستعمال</a:t>
          </a:r>
          <a:endParaRPr lang="en-US" sz="1700" kern="1200" dirty="0"/>
        </a:p>
      </dsp:txBody>
      <dsp:txXfrm>
        <a:off x="7136808" y="393761"/>
        <a:ext cx="1126532" cy="751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F099A-77A1-4596-8979-F8EF486F3998}">
      <dsp:nvSpPr>
        <dsp:cNvPr id="0" name=""/>
        <dsp:cNvSpPr/>
      </dsp:nvSpPr>
      <dsp:spPr>
        <a:xfrm>
          <a:off x="2109" y="393761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>
              <a:solidFill>
                <a:schemeClr val="bg1"/>
              </a:solidFill>
            </a:rPr>
            <a:t>الطمر الصحي</a:t>
          </a:r>
          <a:endParaRPr lang="en-US" sz="1700" kern="1200" dirty="0">
            <a:solidFill>
              <a:schemeClr val="bg1"/>
            </a:solidFill>
          </a:endParaRPr>
        </a:p>
      </dsp:txBody>
      <dsp:txXfrm>
        <a:off x="377619" y="393761"/>
        <a:ext cx="1126532" cy="751020"/>
      </dsp:txXfrm>
    </dsp:sp>
    <dsp:sp modelId="{85ECD1CE-89DC-4A5D-9C9D-B93E00F3A686}">
      <dsp:nvSpPr>
        <dsp:cNvPr id="0" name=""/>
        <dsp:cNvSpPr/>
      </dsp:nvSpPr>
      <dsp:spPr>
        <a:xfrm>
          <a:off x="1669505" y="398365"/>
          <a:ext cx="1877552" cy="751020"/>
        </a:xfrm>
        <a:prstGeom prst="chevron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b="1" kern="1200" dirty="0">
              <a:solidFill>
                <a:schemeClr val="accent5">
                  <a:lumMod val="50000"/>
                </a:schemeClr>
              </a:solidFill>
            </a:rPr>
            <a:t>استرداد الطاقة</a:t>
          </a:r>
          <a:endParaRPr lang="en-US" sz="17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045015" y="398365"/>
        <a:ext cx="1126532" cy="751020"/>
      </dsp:txXfrm>
    </dsp:sp>
    <dsp:sp modelId="{895A889C-DF64-4C4F-A41E-1640F60C5884}">
      <dsp:nvSpPr>
        <dsp:cNvPr id="0" name=""/>
        <dsp:cNvSpPr/>
      </dsp:nvSpPr>
      <dsp:spPr>
        <a:xfrm>
          <a:off x="3359302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التسبيخ</a:t>
          </a:r>
          <a:endParaRPr lang="en-US" sz="1700" kern="1200" dirty="0"/>
        </a:p>
      </dsp:txBody>
      <dsp:txXfrm>
        <a:off x="3734812" y="398365"/>
        <a:ext cx="1126532" cy="751020"/>
      </dsp:txXfrm>
    </dsp:sp>
    <dsp:sp modelId="{EBD7ADAD-C7BB-491E-9B68-F901A4B3C84C}">
      <dsp:nvSpPr>
        <dsp:cNvPr id="0" name=""/>
        <dsp:cNvSpPr/>
      </dsp:nvSpPr>
      <dsp:spPr>
        <a:xfrm>
          <a:off x="5049099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اعادة التدوير</a:t>
          </a:r>
          <a:endParaRPr lang="en-US" sz="1700" kern="1200" dirty="0"/>
        </a:p>
      </dsp:txBody>
      <dsp:txXfrm>
        <a:off x="5424609" y="398365"/>
        <a:ext cx="1126532" cy="751020"/>
      </dsp:txXfrm>
    </dsp:sp>
    <dsp:sp modelId="{867ED571-115A-4C39-AC73-8B83D6CC9761}">
      <dsp:nvSpPr>
        <dsp:cNvPr id="0" name=""/>
        <dsp:cNvSpPr/>
      </dsp:nvSpPr>
      <dsp:spPr>
        <a:xfrm>
          <a:off x="6761298" y="393761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التخفيف واعادة الاستعمال</a:t>
          </a:r>
          <a:endParaRPr lang="en-US" sz="1700" kern="1200" dirty="0"/>
        </a:p>
      </dsp:txBody>
      <dsp:txXfrm>
        <a:off x="7136808" y="393761"/>
        <a:ext cx="1126532" cy="7510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F099A-77A1-4596-8979-F8EF486F3998}">
      <dsp:nvSpPr>
        <dsp:cNvPr id="0" name=""/>
        <dsp:cNvSpPr/>
      </dsp:nvSpPr>
      <dsp:spPr>
        <a:xfrm>
          <a:off x="2109" y="393761"/>
          <a:ext cx="1877552" cy="75102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b="1" kern="1200" dirty="0">
              <a:solidFill>
                <a:schemeClr val="accent5">
                  <a:lumMod val="50000"/>
                </a:schemeClr>
              </a:solidFill>
            </a:rPr>
            <a:t>الطمر الصحي</a:t>
          </a:r>
          <a:endParaRPr lang="en-US" sz="17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377619" y="393761"/>
        <a:ext cx="1126532" cy="751020"/>
      </dsp:txXfrm>
    </dsp:sp>
    <dsp:sp modelId="{85ECD1CE-89DC-4A5D-9C9D-B93E00F3A686}">
      <dsp:nvSpPr>
        <dsp:cNvPr id="0" name=""/>
        <dsp:cNvSpPr/>
      </dsp:nvSpPr>
      <dsp:spPr>
        <a:xfrm>
          <a:off x="1628892" y="376698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استرداد الطاقة</a:t>
          </a:r>
          <a:endParaRPr lang="en-US" sz="1700" kern="1200" dirty="0"/>
        </a:p>
      </dsp:txBody>
      <dsp:txXfrm>
        <a:off x="2004402" y="376698"/>
        <a:ext cx="1126532" cy="751020"/>
      </dsp:txXfrm>
    </dsp:sp>
    <dsp:sp modelId="{895A889C-DF64-4C4F-A41E-1640F60C5884}">
      <dsp:nvSpPr>
        <dsp:cNvPr id="0" name=""/>
        <dsp:cNvSpPr/>
      </dsp:nvSpPr>
      <dsp:spPr>
        <a:xfrm>
          <a:off x="3359302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التسبيخ</a:t>
          </a:r>
          <a:endParaRPr lang="en-US" sz="1700" kern="1200" dirty="0"/>
        </a:p>
      </dsp:txBody>
      <dsp:txXfrm>
        <a:off x="3734812" y="398365"/>
        <a:ext cx="1126532" cy="751020"/>
      </dsp:txXfrm>
    </dsp:sp>
    <dsp:sp modelId="{EBD7ADAD-C7BB-491E-9B68-F901A4B3C84C}">
      <dsp:nvSpPr>
        <dsp:cNvPr id="0" name=""/>
        <dsp:cNvSpPr/>
      </dsp:nvSpPr>
      <dsp:spPr>
        <a:xfrm>
          <a:off x="5049099" y="398365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اعادة التدوير</a:t>
          </a:r>
          <a:endParaRPr lang="en-US" sz="1700" kern="1200" dirty="0"/>
        </a:p>
      </dsp:txBody>
      <dsp:txXfrm>
        <a:off x="5424609" y="398365"/>
        <a:ext cx="1126532" cy="751020"/>
      </dsp:txXfrm>
    </dsp:sp>
    <dsp:sp modelId="{867ED571-115A-4C39-AC73-8B83D6CC9761}">
      <dsp:nvSpPr>
        <dsp:cNvPr id="0" name=""/>
        <dsp:cNvSpPr/>
      </dsp:nvSpPr>
      <dsp:spPr>
        <a:xfrm>
          <a:off x="6761298" y="393761"/>
          <a:ext cx="1877552" cy="751020"/>
        </a:xfrm>
        <a:prstGeom prst="chevron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kern="1200" dirty="0"/>
            <a:t>التخفيف واعادة الاستعمال</a:t>
          </a:r>
          <a:endParaRPr lang="en-US" sz="1700" kern="1200" dirty="0"/>
        </a:p>
      </dsp:txBody>
      <dsp:txXfrm>
        <a:off x="7136808" y="393761"/>
        <a:ext cx="1126532" cy="751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2022-08-27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2022-08-27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995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E52F69A-1DA7-40F4-9FD3-6275EC9EB3A1}" type="datetime1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683568" y="3212976"/>
            <a:ext cx="5832648" cy="18002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5400" kern="1200" baseline="0" dirty="0">
                <a:solidFill>
                  <a:srgbClr val="4B5632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93FE-8A72-4B9E-8567-ACEB3DCA5C3B}" type="datetime1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29396"/>
            <a:ext cx="2133600" cy="292079"/>
          </a:xfrm>
        </p:spPr>
        <p:txBody>
          <a:bodyPr/>
          <a:lstStyle/>
          <a:p>
            <a:fld id="{3C395416-9A95-4ACD-BAFC-5A5554B1B70B}" type="datetime1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29396"/>
            <a:ext cx="2895600" cy="29207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29396"/>
            <a:ext cx="2133600" cy="292079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79ED-1400-4784-98FC-ABF2B0465B21}" type="datetime1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395536" y="1484784"/>
            <a:ext cx="8402525" cy="4881686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79512" y="85436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13000"/>
                    </a:prst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500834"/>
            <a:ext cx="2133600" cy="220641"/>
          </a:xfrm>
        </p:spPr>
        <p:txBody>
          <a:bodyPr/>
          <a:lstStyle/>
          <a:p>
            <a:fld id="{261E8A74-B9CA-4D35-83D1-1E5002F547EA}" type="datetime1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500834"/>
            <a:ext cx="28956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1336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395536" y="1484784"/>
            <a:ext cx="8402525" cy="4881686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79512" y="85436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13000"/>
                    </a:prst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8FD5-FC93-4BD1-8380-10D42A54EF1E}" type="datetime1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2123728" y="1378494"/>
            <a:ext cx="6049735" cy="122413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rgbClr val="4B5632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35" y="5786015"/>
            <a:ext cx="960690" cy="101833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9026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2021"/>
            <a:ext cx="822960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082CF-E30D-41FB-8256-9CE0C2A0CD40}" type="datetime1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29396"/>
            <a:ext cx="2895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p:hf hdr="0" ftr="0" dt="0"/>
  <p:txStyles>
    <p:titleStyle>
      <a:lvl1pPr algn="l" defTabSz="914400" rtl="0" eaLnBrk="1" latinLnBrk="1" hangingPunct="1">
        <a:spcBef>
          <a:spcPct val="0"/>
        </a:spcBef>
        <a:buNone/>
        <a:defRPr lang="ko-KR" altLang="en-US" sz="35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2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lang="ko-KR" altLang="en-US" sz="18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.jp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683568" y="3212976"/>
            <a:ext cx="4494515" cy="1800200"/>
          </a:xfrm>
        </p:spPr>
        <p:txBody>
          <a:bodyPr/>
          <a:lstStyle/>
          <a:p>
            <a:r>
              <a:rPr lang="ar-LB" altLang="ko-KR" b="1" dirty="0"/>
              <a:t>ادارة النفايات في بلدية </a:t>
            </a:r>
            <a:r>
              <a:rPr lang="ar-LB" altLang="ko-KR" b="1" dirty="0">
                <a:solidFill>
                  <a:srgbClr val="FA752F"/>
                </a:solidFill>
              </a:rPr>
              <a:t>بقاع صفرين </a:t>
            </a:r>
            <a:r>
              <a:rPr lang="ar-LB" altLang="ko-KR" b="1" dirty="0"/>
              <a:t>– </a:t>
            </a:r>
            <a:r>
              <a:rPr lang="ar-LB" altLang="ko-KR" b="1" dirty="0">
                <a:solidFill>
                  <a:srgbClr val="FA752F"/>
                </a:solidFill>
              </a:rPr>
              <a:t>الضنية</a:t>
            </a:r>
            <a:r>
              <a:rPr lang="ar-LB" altLang="ko-KR" b="1" dirty="0"/>
              <a:t> </a:t>
            </a:r>
            <a:endParaRPr lang="ko-KR" altLang="en-US" b="1" dirty="0"/>
          </a:p>
        </p:txBody>
      </p:sp>
      <p:sp>
        <p:nvSpPr>
          <p:cNvPr id="16" name="직사각형 15"/>
          <p:cNvSpPr/>
          <p:nvPr/>
        </p:nvSpPr>
        <p:spPr>
          <a:xfrm rot="16200000" flipV="1">
            <a:off x="-402780" y="4309681"/>
            <a:ext cx="1994627" cy="141503"/>
          </a:xfrm>
          <a:prstGeom prst="rect">
            <a:avLst/>
          </a:prstGeom>
          <a:solidFill>
            <a:srgbClr val="4B5632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endParaRPr lang="ko-KR" altLang="en-US">
              <a:solidFill>
                <a:srgbClr val="262626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06" y="1550603"/>
            <a:ext cx="960690" cy="1018331"/>
          </a:xfrm>
          <a:prstGeom prst="rect">
            <a:avLst/>
          </a:prstGeom>
        </p:spPr>
      </p:pic>
      <p:pic>
        <p:nvPicPr>
          <p:cNvPr id="5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460" y="62865"/>
            <a:ext cx="2240280" cy="11544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084168" y="6453337"/>
            <a:ext cx="2709664" cy="288032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1</a:t>
            </a:fld>
            <a:r>
              <a:rPr lang="ar-LB" altLang="ko-KR" dirty="0"/>
              <a:t> </a:t>
            </a:r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55FDE-F37F-46C0-9253-C09DF081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103" y="1667103"/>
            <a:ext cx="3523793" cy="352379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chemeClr val="accent3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chemeClr val="accent3"/>
                </a:solidFill>
              </a:rPr>
              <a:t>الضنية </a:t>
            </a:r>
            <a:endParaRPr lang="ko-KR" altLang="en-US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5696" y="1268760"/>
            <a:ext cx="5310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LB" sz="2000" b="1" dirty="0">
                <a:solidFill>
                  <a:srgbClr val="FFC000"/>
                </a:solidFill>
                <a:latin typeface="FrutigerLTArabic-75Black"/>
              </a:rPr>
              <a:t> لمحة عامة عن مكونات إدارة النفايات المنزلية الصلبة</a:t>
            </a:r>
            <a:br>
              <a:rPr lang="ar-LB" sz="2000" b="1" dirty="0">
                <a:solidFill>
                  <a:srgbClr val="FFC000"/>
                </a:solidFill>
                <a:latin typeface="FrutigerLTArabic-75Black"/>
              </a:rPr>
            </a:br>
            <a:r>
              <a:rPr lang="ar-LB" sz="2000" dirty="0">
                <a:solidFill>
                  <a:srgbClr val="FFC000"/>
                </a:solidFill>
              </a:rPr>
              <a:t/>
            </a:r>
            <a:br>
              <a:rPr lang="ar-LB" sz="2000" dirty="0">
                <a:solidFill>
                  <a:srgbClr val="FFC000"/>
                </a:solidFill>
              </a:rPr>
            </a:br>
            <a:endParaRPr lang="en-US" sz="2000" dirty="0">
              <a:solidFill>
                <a:srgbClr val="FFC000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887537336"/>
              </p:ext>
            </p:extLst>
          </p:nvPr>
        </p:nvGraphicFramePr>
        <p:xfrm>
          <a:off x="350821" y="4698768"/>
          <a:ext cx="8640960" cy="1538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8144" y="6500834"/>
            <a:ext cx="2818656" cy="222158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10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1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chemeClr val="accent3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chemeClr val="accent3"/>
                </a:solidFill>
              </a:rPr>
              <a:t>الضنية </a:t>
            </a:r>
            <a:endParaRPr lang="ko-KR" altLang="en-US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5696" y="1268760"/>
            <a:ext cx="5310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LB" sz="2000" b="1" dirty="0">
                <a:solidFill>
                  <a:srgbClr val="FFC000"/>
                </a:solidFill>
                <a:latin typeface="FrutigerLTArabic-75Black"/>
              </a:rPr>
              <a:t> لمحة عامة عن مكونات إدارة النفايات المنزلية الصلبة</a:t>
            </a:r>
            <a:br>
              <a:rPr lang="ar-LB" sz="2000" b="1" dirty="0">
                <a:solidFill>
                  <a:srgbClr val="FFC000"/>
                </a:solidFill>
                <a:latin typeface="FrutigerLTArabic-75Black"/>
              </a:rPr>
            </a:br>
            <a:r>
              <a:rPr lang="ar-LB" sz="2000" dirty="0">
                <a:solidFill>
                  <a:srgbClr val="FFC000"/>
                </a:solidFill>
              </a:rPr>
              <a:t/>
            </a:r>
            <a:br>
              <a:rPr lang="ar-LB" sz="2000" dirty="0">
                <a:solidFill>
                  <a:srgbClr val="FFC000"/>
                </a:solidFill>
              </a:rPr>
            </a:br>
            <a:endParaRPr lang="en-US" sz="2000" dirty="0">
              <a:solidFill>
                <a:srgbClr val="FFC000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929280970"/>
              </p:ext>
            </p:extLst>
          </p:nvPr>
        </p:nvGraphicFramePr>
        <p:xfrm>
          <a:off x="350821" y="4770776"/>
          <a:ext cx="8640960" cy="1538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8144" y="6500834"/>
            <a:ext cx="2818656" cy="222158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11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56676-221F-492D-8603-C0942C6DE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7315" y="1682301"/>
            <a:ext cx="6089370" cy="3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2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chemeClr val="accent3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chemeClr val="accent3"/>
                </a:solidFill>
              </a:rPr>
              <a:t>الضنية </a:t>
            </a:r>
            <a:endParaRPr lang="ko-KR" altLang="en-US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6832" y="1268760"/>
            <a:ext cx="5310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LB" sz="2000" b="1" dirty="0">
                <a:solidFill>
                  <a:srgbClr val="FFC000"/>
                </a:solidFill>
                <a:latin typeface="FrutigerLTArabic-75Black"/>
              </a:rPr>
              <a:t> لمحة عامة عن مكونات إدارة النفايات المنزلية الصلبة</a:t>
            </a:r>
            <a:endParaRPr lang="en-US" sz="2000" dirty="0">
              <a:solidFill>
                <a:srgbClr val="FFC000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117385441"/>
              </p:ext>
            </p:extLst>
          </p:nvPr>
        </p:nvGraphicFramePr>
        <p:xfrm>
          <a:off x="350821" y="4770776"/>
          <a:ext cx="8640960" cy="1538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8144" y="6500834"/>
            <a:ext cx="2818656" cy="222158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12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5A357-4A12-4281-900D-2958ACF855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5836" y="1657364"/>
            <a:ext cx="4930929" cy="34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1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chemeClr val="accent3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chemeClr val="accent3"/>
                </a:solidFill>
              </a:rPr>
              <a:t>الضنية </a:t>
            </a:r>
            <a:endParaRPr lang="ko-KR" altLang="en-US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5696" y="1268760"/>
            <a:ext cx="5310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LB" sz="2000" b="1" dirty="0">
                <a:solidFill>
                  <a:srgbClr val="FFC000"/>
                </a:solidFill>
                <a:latin typeface="FrutigerLTArabic-75Black"/>
              </a:rPr>
              <a:t> لمحة عامة عن مكونات إدارة النفايات المنزلية الصلبة</a:t>
            </a:r>
            <a:br>
              <a:rPr lang="ar-LB" sz="2000" b="1" dirty="0">
                <a:solidFill>
                  <a:srgbClr val="FFC000"/>
                </a:solidFill>
                <a:latin typeface="FrutigerLTArabic-75Black"/>
              </a:rPr>
            </a:br>
            <a:r>
              <a:rPr lang="ar-LB" sz="2000" dirty="0">
                <a:solidFill>
                  <a:srgbClr val="FFC000"/>
                </a:solidFill>
              </a:rPr>
              <a:t/>
            </a:r>
            <a:br>
              <a:rPr lang="ar-LB" sz="2000" dirty="0">
                <a:solidFill>
                  <a:srgbClr val="FFC000"/>
                </a:solidFill>
              </a:rPr>
            </a:br>
            <a:endParaRPr lang="en-US" sz="2000" dirty="0">
              <a:solidFill>
                <a:srgbClr val="FFC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DD0730-46D6-4957-A0A1-1A342BB051A0}"/>
              </a:ext>
            </a:extLst>
          </p:cNvPr>
          <p:cNvGrpSpPr/>
          <p:nvPr/>
        </p:nvGrpSpPr>
        <p:grpSpPr>
          <a:xfrm>
            <a:off x="352930" y="2673376"/>
            <a:ext cx="8636741" cy="755624"/>
            <a:chOff x="352930" y="4568975"/>
            <a:chExt cx="8636741" cy="75562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D52A9AA-8A2B-4796-A01C-9F39B673BC82}"/>
                </a:ext>
              </a:extLst>
            </p:cNvPr>
            <p:cNvSpPr/>
            <p:nvPr/>
          </p:nvSpPr>
          <p:spPr>
            <a:xfrm>
              <a:off x="352930" y="4568975"/>
              <a:ext cx="1877552" cy="751020"/>
            </a:xfrm>
            <a:custGeom>
              <a:avLst/>
              <a:gdLst>
                <a:gd name="connsiteX0" fmla="*/ 0 w 1877552"/>
                <a:gd name="connsiteY0" fmla="*/ 0 h 751020"/>
                <a:gd name="connsiteX1" fmla="*/ 1502042 w 1877552"/>
                <a:gd name="connsiteY1" fmla="*/ 0 h 751020"/>
                <a:gd name="connsiteX2" fmla="*/ 1877552 w 1877552"/>
                <a:gd name="connsiteY2" fmla="*/ 375510 h 751020"/>
                <a:gd name="connsiteX3" fmla="*/ 1502042 w 1877552"/>
                <a:gd name="connsiteY3" fmla="*/ 751020 h 751020"/>
                <a:gd name="connsiteX4" fmla="*/ 0 w 1877552"/>
                <a:gd name="connsiteY4" fmla="*/ 751020 h 751020"/>
                <a:gd name="connsiteX5" fmla="*/ 375510 w 1877552"/>
                <a:gd name="connsiteY5" fmla="*/ 375510 h 751020"/>
                <a:gd name="connsiteX6" fmla="*/ 0 w 1877552"/>
                <a:gd name="connsiteY6" fmla="*/ 0 h 75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7552" h="751020">
                  <a:moveTo>
                    <a:pt x="0" y="0"/>
                  </a:moveTo>
                  <a:lnTo>
                    <a:pt x="1502042" y="0"/>
                  </a:lnTo>
                  <a:lnTo>
                    <a:pt x="1877552" y="375510"/>
                  </a:lnTo>
                  <a:lnTo>
                    <a:pt x="1502042" y="751020"/>
                  </a:lnTo>
                  <a:lnTo>
                    <a:pt x="0" y="751020"/>
                  </a:lnTo>
                  <a:lnTo>
                    <a:pt x="375510" y="375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519" tIns="22670" rIns="39818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LB" sz="17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الطمر الصحي</a:t>
              </a:r>
              <a:endParaRPr lang="en-US" sz="1700" b="1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F636CAD-25DE-4E21-8F71-32B79914196A}"/>
                </a:ext>
              </a:extLst>
            </p:cNvPr>
            <p:cNvSpPr/>
            <p:nvPr/>
          </p:nvSpPr>
          <p:spPr>
            <a:xfrm>
              <a:off x="2020326" y="4573579"/>
              <a:ext cx="1877552" cy="751020"/>
            </a:xfrm>
            <a:custGeom>
              <a:avLst/>
              <a:gdLst>
                <a:gd name="connsiteX0" fmla="*/ 0 w 1877552"/>
                <a:gd name="connsiteY0" fmla="*/ 0 h 751020"/>
                <a:gd name="connsiteX1" fmla="*/ 1502042 w 1877552"/>
                <a:gd name="connsiteY1" fmla="*/ 0 h 751020"/>
                <a:gd name="connsiteX2" fmla="*/ 1877552 w 1877552"/>
                <a:gd name="connsiteY2" fmla="*/ 375510 h 751020"/>
                <a:gd name="connsiteX3" fmla="*/ 1502042 w 1877552"/>
                <a:gd name="connsiteY3" fmla="*/ 751020 h 751020"/>
                <a:gd name="connsiteX4" fmla="*/ 0 w 1877552"/>
                <a:gd name="connsiteY4" fmla="*/ 751020 h 751020"/>
                <a:gd name="connsiteX5" fmla="*/ 375510 w 1877552"/>
                <a:gd name="connsiteY5" fmla="*/ 375510 h 751020"/>
                <a:gd name="connsiteX6" fmla="*/ 0 w 1877552"/>
                <a:gd name="connsiteY6" fmla="*/ 0 h 75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7552" h="751020">
                  <a:moveTo>
                    <a:pt x="0" y="0"/>
                  </a:moveTo>
                  <a:lnTo>
                    <a:pt x="1502042" y="0"/>
                  </a:lnTo>
                  <a:lnTo>
                    <a:pt x="1877552" y="375510"/>
                  </a:lnTo>
                  <a:lnTo>
                    <a:pt x="1502042" y="751020"/>
                  </a:lnTo>
                  <a:lnTo>
                    <a:pt x="0" y="751020"/>
                  </a:lnTo>
                  <a:lnTo>
                    <a:pt x="375510" y="37551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0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519" tIns="22670" rIns="39818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LB" sz="1700" b="1" kern="1200" dirty="0">
                  <a:solidFill>
                    <a:schemeClr val="accent1">
                      <a:lumMod val="50000"/>
                    </a:schemeClr>
                  </a:solidFill>
                </a:rPr>
                <a:t>استرداد الطاقة</a:t>
              </a:r>
              <a:endParaRPr lang="en-US" sz="1700" b="1" kern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AE37F20-BD08-432A-B0EE-B4E511CB267C}"/>
                </a:ext>
              </a:extLst>
            </p:cNvPr>
            <p:cNvSpPr/>
            <p:nvPr/>
          </p:nvSpPr>
          <p:spPr>
            <a:xfrm>
              <a:off x="3710123" y="4573579"/>
              <a:ext cx="1877552" cy="751020"/>
            </a:xfrm>
            <a:custGeom>
              <a:avLst/>
              <a:gdLst>
                <a:gd name="connsiteX0" fmla="*/ 0 w 1877552"/>
                <a:gd name="connsiteY0" fmla="*/ 0 h 751020"/>
                <a:gd name="connsiteX1" fmla="*/ 1502042 w 1877552"/>
                <a:gd name="connsiteY1" fmla="*/ 0 h 751020"/>
                <a:gd name="connsiteX2" fmla="*/ 1877552 w 1877552"/>
                <a:gd name="connsiteY2" fmla="*/ 375510 h 751020"/>
                <a:gd name="connsiteX3" fmla="*/ 1502042 w 1877552"/>
                <a:gd name="connsiteY3" fmla="*/ 751020 h 751020"/>
                <a:gd name="connsiteX4" fmla="*/ 0 w 1877552"/>
                <a:gd name="connsiteY4" fmla="*/ 751020 h 751020"/>
                <a:gd name="connsiteX5" fmla="*/ 375510 w 1877552"/>
                <a:gd name="connsiteY5" fmla="*/ 375510 h 751020"/>
                <a:gd name="connsiteX6" fmla="*/ 0 w 1877552"/>
                <a:gd name="connsiteY6" fmla="*/ 0 h 75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7552" h="751020">
                  <a:moveTo>
                    <a:pt x="0" y="0"/>
                  </a:moveTo>
                  <a:lnTo>
                    <a:pt x="1502042" y="0"/>
                  </a:lnTo>
                  <a:lnTo>
                    <a:pt x="1877552" y="375510"/>
                  </a:lnTo>
                  <a:lnTo>
                    <a:pt x="1502042" y="751020"/>
                  </a:lnTo>
                  <a:lnTo>
                    <a:pt x="0" y="751020"/>
                  </a:lnTo>
                  <a:lnTo>
                    <a:pt x="375510" y="37551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519" tIns="22670" rIns="39818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LB" sz="1700" b="1" kern="1200" dirty="0">
                  <a:solidFill>
                    <a:srgbClr val="00B050"/>
                  </a:solidFill>
                </a:rPr>
                <a:t>التسبيخ</a:t>
              </a:r>
              <a:endParaRPr lang="en-US" sz="1700" b="1" kern="1200" dirty="0">
                <a:solidFill>
                  <a:srgbClr val="00B05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DE62832-6B8E-48A6-ACE0-1E4E2D5C81EC}"/>
                </a:ext>
              </a:extLst>
            </p:cNvPr>
            <p:cNvSpPr/>
            <p:nvPr/>
          </p:nvSpPr>
          <p:spPr>
            <a:xfrm>
              <a:off x="5399920" y="4573579"/>
              <a:ext cx="1877552" cy="751020"/>
            </a:xfrm>
            <a:custGeom>
              <a:avLst/>
              <a:gdLst>
                <a:gd name="connsiteX0" fmla="*/ 0 w 1877552"/>
                <a:gd name="connsiteY0" fmla="*/ 0 h 751020"/>
                <a:gd name="connsiteX1" fmla="*/ 1502042 w 1877552"/>
                <a:gd name="connsiteY1" fmla="*/ 0 h 751020"/>
                <a:gd name="connsiteX2" fmla="*/ 1877552 w 1877552"/>
                <a:gd name="connsiteY2" fmla="*/ 375510 h 751020"/>
                <a:gd name="connsiteX3" fmla="*/ 1502042 w 1877552"/>
                <a:gd name="connsiteY3" fmla="*/ 751020 h 751020"/>
                <a:gd name="connsiteX4" fmla="*/ 0 w 1877552"/>
                <a:gd name="connsiteY4" fmla="*/ 751020 h 751020"/>
                <a:gd name="connsiteX5" fmla="*/ 375510 w 1877552"/>
                <a:gd name="connsiteY5" fmla="*/ 375510 h 751020"/>
                <a:gd name="connsiteX6" fmla="*/ 0 w 1877552"/>
                <a:gd name="connsiteY6" fmla="*/ 0 h 75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7552" h="751020">
                  <a:moveTo>
                    <a:pt x="0" y="0"/>
                  </a:moveTo>
                  <a:lnTo>
                    <a:pt x="1502042" y="0"/>
                  </a:lnTo>
                  <a:lnTo>
                    <a:pt x="1877552" y="375510"/>
                  </a:lnTo>
                  <a:lnTo>
                    <a:pt x="1502042" y="751020"/>
                  </a:lnTo>
                  <a:lnTo>
                    <a:pt x="0" y="751020"/>
                  </a:lnTo>
                  <a:lnTo>
                    <a:pt x="375510" y="37551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0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519" tIns="22670" rIns="39818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LB" sz="1700" b="1" kern="1200" dirty="0">
                  <a:solidFill>
                    <a:schemeClr val="accent6"/>
                  </a:solidFill>
                </a:rPr>
                <a:t>اعادة التدوير</a:t>
              </a:r>
              <a:endParaRPr lang="en-US" sz="1700" b="1" kern="1200" dirty="0">
                <a:solidFill>
                  <a:schemeClr val="accent6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7C67096-5DC1-4578-B457-5F685E7E2745}"/>
                </a:ext>
              </a:extLst>
            </p:cNvPr>
            <p:cNvSpPr/>
            <p:nvPr/>
          </p:nvSpPr>
          <p:spPr>
            <a:xfrm>
              <a:off x="7112119" y="4568975"/>
              <a:ext cx="1877552" cy="751020"/>
            </a:xfrm>
            <a:custGeom>
              <a:avLst/>
              <a:gdLst>
                <a:gd name="connsiteX0" fmla="*/ 0 w 1877552"/>
                <a:gd name="connsiteY0" fmla="*/ 0 h 751020"/>
                <a:gd name="connsiteX1" fmla="*/ 1502042 w 1877552"/>
                <a:gd name="connsiteY1" fmla="*/ 0 h 751020"/>
                <a:gd name="connsiteX2" fmla="*/ 1877552 w 1877552"/>
                <a:gd name="connsiteY2" fmla="*/ 375510 h 751020"/>
                <a:gd name="connsiteX3" fmla="*/ 1502042 w 1877552"/>
                <a:gd name="connsiteY3" fmla="*/ 751020 h 751020"/>
                <a:gd name="connsiteX4" fmla="*/ 0 w 1877552"/>
                <a:gd name="connsiteY4" fmla="*/ 751020 h 751020"/>
                <a:gd name="connsiteX5" fmla="*/ 375510 w 1877552"/>
                <a:gd name="connsiteY5" fmla="*/ 375510 h 751020"/>
                <a:gd name="connsiteX6" fmla="*/ 0 w 1877552"/>
                <a:gd name="connsiteY6" fmla="*/ 0 h 75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7552" h="751020">
                  <a:moveTo>
                    <a:pt x="0" y="0"/>
                  </a:moveTo>
                  <a:lnTo>
                    <a:pt x="1502042" y="0"/>
                  </a:lnTo>
                  <a:lnTo>
                    <a:pt x="1877552" y="375510"/>
                  </a:lnTo>
                  <a:lnTo>
                    <a:pt x="1502042" y="751020"/>
                  </a:lnTo>
                  <a:lnTo>
                    <a:pt x="0" y="751020"/>
                  </a:lnTo>
                  <a:lnTo>
                    <a:pt x="375510" y="37551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519" tIns="22670" rIns="39818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LB" sz="1700" b="1" kern="1200" dirty="0">
                  <a:solidFill>
                    <a:schemeClr val="accent6">
                      <a:lumMod val="50000"/>
                    </a:schemeClr>
                  </a:solidFill>
                </a:rPr>
                <a:t>  التخفيف     وإعادة         الاستعمال</a:t>
              </a:r>
              <a:endParaRPr lang="en-US" sz="1700" b="1" kern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6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8144" y="6500834"/>
            <a:ext cx="2818656" cy="222158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13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87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C0612C3-08B3-4BA3-B31D-17406D0BB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758" y="4543487"/>
            <a:ext cx="2770554" cy="193294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0F8008-2B62-4B62-842D-12387780A038}"/>
              </a:ext>
            </a:extLst>
          </p:cNvPr>
          <p:cNvCxnSpPr>
            <a:cxnSpLocks/>
          </p:cNvCxnSpPr>
          <p:nvPr/>
        </p:nvCxnSpPr>
        <p:spPr>
          <a:xfrm flipH="1">
            <a:off x="2001146" y="1711078"/>
            <a:ext cx="913201" cy="77715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AF5314-BB34-4A72-9A68-532EAE7BA3AB}"/>
              </a:ext>
            </a:extLst>
          </p:cNvPr>
          <p:cNvCxnSpPr>
            <a:cxnSpLocks/>
          </p:cNvCxnSpPr>
          <p:nvPr/>
        </p:nvCxnSpPr>
        <p:spPr>
          <a:xfrm flipH="1">
            <a:off x="2831329" y="1675129"/>
            <a:ext cx="1079117" cy="247800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3082EB-BD0E-4FE9-8DC4-217E35F561F8}"/>
              </a:ext>
            </a:extLst>
          </p:cNvPr>
          <p:cNvCxnSpPr>
            <a:cxnSpLocks/>
          </p:cNvCxnSpPr>
          <p:nvPr/>
        </p:nvCxnSpPr>
        <p:spPr>
          <a:xfrm>
            <a:off x="4547434" y="1616171"/>
            <a:ext cx="738350" cy="247325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23D6D2-8A86-4067-8E23-394A658A1055}"/>
              </a:ext>
            </a:extLst>
          </p:cNvPr>
          <p:cNvCxnSpPr>
            <a:cxnSpLocks/>
          </p:cNvCxnSpPr>
          <p:nvPr/>
        </p:nvCxnSpPr>
        <p:spPr>
          <a:xfrm>
            <a:off x="5358210" y="1711078"/>
            <a:ext cx="1315046" cy="70981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chemeClr val="accent3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chemeClr val="accent3"/>
                </a:solidFill>
              </a:rPr>
              <a:t>الضنية </a:t>
            </a:r>
            <a:endParaRPr lang="ko-KR" altLang="en-US" dirty="0">
              <a:solidFill>
                <a:schemeClr val="accent3"/>
              </a:solidFill>
            </a:endParaRPr>
          </a:p>
        </p:txBody>
      </p:sp>
      <p:pic>
        <p:nvPicPr>
          <p:cNvPr id="6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8144" y="6500834"/>
            <a:ext cx="2818656" cy="222158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14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A16FBD-F1D2-46E8-A0B1-F21394BDA598}"/>
              </a:ext>
            </a:extLst>
          </p:cNvPr>
          <p:cNvSpPr/>
          <p:nvPr/>
        </p:nvSpPr>
        <p:spPr>
          <a:xfrm>
            <a:off x="2590234" y="1340768"/>
            <a:ext cx="3493934" cy="47211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59200" y="1340768"/>
            <a:ext cx="2664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LB" sz="2400" b="1" dirty="0">
                <a:solidFill>
                  <a:srgbClr val="FFC000"/>
                </a:solidFill>
                <a:latin typeface="FrutigerLTArabic-75Black"/>
              </a:rPr>
              <a:t>أهمية الفرز من المصدر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9CDBF8-958A-47DA-9712-77B173190CAD}"/>
              </a:ext>
            </a:extLst>
          </p:cNvPr>
          <p:cNvSpPr txBox="1"/>
          <p:nvPr/>
        </p:nvSpPr>
        <p:spPr>
          <a:xfrm>
            <a:off x="4653317" y="4149080"/>
            <a:ext cx="1640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2000" b="1" dirty="0">
                <a:solidFill>
                  <a:schemeClr val="accent6"/>
                </a:solidFill>
              </a:rPr>
              <a:t>الجانب الاقتصادي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A0B2C6-E811-410E-8EA2-B2A2CA5FEA18}"/>
              </a:ext>
            </a:extLst>
          </p:cNvPr>
          <p:cNvSpPr txBox="1"/>
          <p:nvPr/>
        </p:nvSpPr>
        <p:spPr>
          <a:xfrm>
            <a:off x="2118758" y="4325034"/>
            <a:ext cx="1640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2000" b="1" dirty="0">
                <a:solidFill>
                  <a:schemeClr val="accent6"/>
                </a:solidFill>
              </a:rPr>
              <a:t>الجانب الاجتماعي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A569C-7E00-4FA3-83EC-7C17B1E2964F}"/>
              </a:ext>
            </a:extLst>
          </p:cNvPr>
          <p:cNvSpPr txBox="1"/>
          <p:nvPr/>
        </p:nvSpPr>
        <p:spPr>
          <a:xfrm>
            <a:off x="444550" y="2488236"/>
            <a:ext cx="1640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2000" b="1" dirty="0">
                <a:solidFill>
                  <a:schemeClr val="accent6"/>
                </a:solidFill>
              </a:rPr>
              <a:t>الجانب الصحي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F537B6-AC48-4DCC-AF54-C90FFDD0B756}"/>
              </a:ext>
            </a:extLst>
          </p:cNvPr>
          <p:cNvGrpSpPr/>
          <p:nvPr/>
        </p:nvGrpSpPr>
        <p:grpSpPr>
          <a:xfrm>
            <a:off x="444550" y="2924944"/>
            <a:ext cx="1795730" cy="1568207"/>
            <a:chOff x="3275856" y="2755958"/>
            <a:chExt cx="2592288" cy="21852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EB15917-B7C6-4933-8309-78B4B394B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75" t="27919" r="9838" b="2751"/>
            <a:stretch/>
          </p:blipFill>
          <p:spPr>
            <a:xfrm>
              <a:off x="3275856" y="2755958"/>
              <a:ext cx="2520280" cy="211320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D15371-4B31-4B60-BD90-601742BDF324}"/>
                </a:ext>
              </a:extLst>
            </p:cNvPr>
            <p:cNvSpPr/>
            <p:nvPr/>
          </p:nvSpPr>
          <p:spPr>
            <a:xfrm>
              <a:off x="5229830" y="4427164"/>
              <a:ext cx="638314" cy="514004"/>
            </a:xfrm>
            <a:prstGeom prst="rect">
              <a:avLst/>
            </a:prstGeom>
            <a:solidFill>
              <a:srgbClr val="F7F7F7"/>
            </a:solidFill>
            <a:ln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AA85578-A09D-4AF6-8ECE-1B1F49AE9E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7" t="16781" r="5414" b="10426"/>
          <a:stretch/>
        </p:blipFill>
        <p:spPr>
          <a:xfrm>
            <a:off x="107504" y="4653136"/>
            <a:ext cx="4167168" cy="18523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68DE22-CBFC-406A-83E2-BF45443E7D66}"/>
              </a:ext>
            </a:extLst>
          </p:cNvPr>
          <p:cNvSpPr txBox="1"/>
          <p:nvPr/>
        </p:nvSpPr>
        <p:spPr>
          <a:xfrm>
            <a:off x="6676078" y="2165143"/>
            <a:ext cx="1640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2000" b="1" dirty="0">
                <a:solidFill>
                  <a:schemeClr val="accent6"/>
                </a:solidFill>
              </a:rPr>
              <a:t>الجانب البيئي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9E7DE6-E057-4CA6-924B-7498014597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37"/>
          <a:stretch/>
        </p:blipFill>
        <p:spPr>
          <a:xfrm>
            <a:off x="6375927" y="2525183"/>
            <a:ext cx="2929561" cy="227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52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rgbClr val="FFC000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rgbClr val="FFC000"/>
                </a:solidFill>
              </a:rPr>
              <a:t>الضنية</a:t>
            </a:r>
            <a:r>
              <a:rPr lang="ar-LB" altLang="ko-KR" dirty="0">
                <a:solidFill>
                  <a:srgbClr val="FFFFFF"/>
                </a:solidFill>
              </a:rPr>
              <a:t> </a:t>
            </a:r>
            <a:endParaRPr lang="ko-KR" altLang="en-US" dirty="0">
              <a:solidFill>
                <a:srgbClr val="FFFFFF"/>
              </a:solidFill>
            </a:endParaRPr>
          </a:p>
        </p:txBody>
      </p:sp>
      <p:pic>
        <p:nvPicPr>
          <p:cNvPr id="6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5192" y="131467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sz="2000" b="1" dirty="0">
                <a:solidFill>
                  <a:srgbClr val="FA752F"/>
                </a:solidFill>
              </a:rPr>
              <a:t>الية الفرز من المصدر</a:t>
            </a:r>
            <a:endParaRPr lang="en-US" sz="2000" b="1" dirty="0">
              <a:solidFill>
                <a:srgbClr val="FA752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912222" y="4869160"/>
            <a:ext cx="432048" cy="43204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48331" y="4849132"/>
            <a:ext cx="432048" cy="43204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0464" y="2393592"/>
            <a:ext cx="2167429" cy="2571100"/>
          </a:xfrm>
          <a:custGeom>
            <a:avLst/>
            <a:gdLst>
              <a:gd name="connsiteX0" fmla="*/ 0 w 1539632"/>
              <a:gd name="connsiteY0" fmla="*/ 0 h 2448272"/>
              <a:gd name="connsiteX1" fmla="*/ 1539632 w 1539632"/>
              <a:gd name="connsiteY1" fmla="*/ 0 h 2448272"/>
              <a:gd name="connsiteX2" fmla="*/ 1539632 w 1539632"/>
              <a:gd name="connsiteY2" fmla="*/ 2448272 h 2448272"/>
              <a:gd name="connsiteX3" fmla="*/ 0 w 1539632"/>
              <a:gd name="connsiteY3" fmla="*/ 2448272 h 2448272"/>
              <a:gd name="connsiteX4" fmla="*/ 0 w 1539632"/>
              <a:gd name="connsiteY4" fmla="*/ 0 h 2448272"/>
              <a:gd name="connsiteX0" fmla="*/ 0 w 1539632"/>
              <a:gd name="connsiteY0" fmla="*/ 0 h 2530158"/>
              <a:gd name="connsiteX1" fmla="*/ 1539632 w 1539632"/>
              <a:gd name="connsiteY1" fmla="*/ 0 h 2530158"/>
              <a:gd name="connsiteX2" fmla="*/ 1389507 w 1539632"/>
              <a:gd name="connsiteY2" fmla="*/ 2530158 h 2530158"/>
              <a:gd name="connsiteX3" fmla="*/ 0 w 1539632"/>
              <a:gd name="connsiteY3" fmla="*/ 2448272 h 2530158"/>
              <a:gd name="connsiteX4" fmla="*/ 0 w 1539632"/>
              <a:gd name="connsiteY4" fmla="*/ 0 h 2530158"/>
              <a:gd name="connsiteX0" fmla="*/ 0 w 1539632"/>
              <a:gd name="connsiteY0" fmla="*/ 0 h 2530158"/>
              <a:gd name="connsiteX1" fmla="*/ 1539632 w 1539632"/>
              <a:gd name="connsiteY1" fmla="*/ 0 h 2530158"/>
              <a:gd name="connsiteX2" fmla="*/ 1389507 w 1539632"/>
              <a:gd name="connsiteY2" fmla="*/ 2530158 h 2530158"/>
              <a:gd name="connsiteX3" fmla="*/ 95534 w 1539632"/>
              <a:gd name="connsiteY3" fmla="*/ 2502863 h 2530158"/>
              <a:gd name="connsiteX4" fmla="*/ 0 w 1539632"/>
              <a:gd name="connsiteY4" fmla="*/ 0 h 2530158"/>
              <a:gd name="connsiteX0" fmla="*/ 0 w 1798939"/>
              <a:gd name="connsiteY0" fmla="*/ 0 h 2530158"/>
              <a:gd name="connsiteX1" fmla="*/ 1798939 w 1798939"/>
              <a:gd name="connsiteY1" fmla="*/ 0 h 2530158"/>
              <a:gd name="connsiteX2" fmla="*/ 1648814 w 1798939"/>
              <a:gd name="connsiteY2" fmla="*/ 2530158 h 2530158"/>
              <a:gd name="connsiteX3" fmla="*/ 354841 w 1798939"/>
              <a:gd name="connsiteY3" fmla="*/ 2502863 h 2530158"/>
              <a:gd name="connsiteX4" fmla="*/ 0 w 1798939"/>
              <a:gd name="connsiteY4" fmla="*/ 0 h 2530158"/>
              <a:gd name="connsiteX0" fmla="*/ 0 w 2071894"/>
              <a:gd name="connsiteY0" fmla="*/ 0 h 2530158"/>
              <a:gd name="connsiteX1" fmla="*/ 2071894 w 2071894"/>
              <a:gd name="connsiteY1" fmla="*/ 27296 h 2530158"/>
              <a:gd name="connsiteX2" fmla="*/ 1648814 w 2071894"/>
              <a:gd name="connsiteY2" fmla="*/ 2530158 h 2530158"/>
              <a:gd name="connsiteX3" fmla="*/ 354841 w 2071894"/>
              <a:gd name="connsiteY3" fmla="*/ 2502863 h 2530158"/>
              <a:gd name="connsiteX4" fmla="*/ 0 w 2071894"/>
              <a:gd name="connsiteY4" fmla="*/ 0 h 2530158"/>
              <a:gd name="connsiteX0" fmla="*/ 0 w 2153781"/>
              <a:gd name="connsiteY0" fmla="*/ 0 h 2530158"/>
              <a:gd name="connsiteX1" fmla="*/ 2153781 w 2153781"/>
              <a:gd name="connsiteY1" fmla="*/ 68240 h 2530158"/>
              <a:gd name="connsiteX2" fmla="*/ 1648814 w 2153781"/>
              <a:gd name="connsiteY2" fmla="*/ 2530158 h 2530158"/>
              <a:gd name="connsiteX3" fmla="*/ 354841 w 2153781"/>
              <a:gd name="connsiteY3" fmla="*/ 2502863 h 2530158"/>
              <a:gd name="connsiteX4" fmla="*/ 0 w 2153781"/>
              <a:gd name="connsiteY4" fmla="*/ 0 h 2530158"/>
              <a:gd name="connsiteX0" fmla="*/ 0 w 2153781"/>
              <a:gd name="connsiteY0" fmla="*/ 0 h 2502863"/>
              <a:gd name="connsiteX1" fmla="*/ 2153781 w 2153781"/>
              <a:gd name="connsiteY1" fmla="*/ 68240 h 2502863"/>
              <a:gd name="connsiteX2" fmla="*/ 1648814 w 2153781"/>
              <a:gd name="connsiteY2" fmla="*/ 2475567 h 2502863"/>
              <a:gd name="connsiteX3" fmla="*/ 354841 w 2153781"/>
              <a:gd name="connsiteY3" fmla="*/ 2502863 h 2502863"/>
              <a:gd name="connsiteX4" fmla="*/ 0 w 2153781"/>
              <a:gd name="connsiteY4" fmla="*/ 0 h 2502863"/>
              <a:gd name="connsiteX0" fmla="*/ 0 w 2167429"/>
              <a:gd name="connsiteY0" fmla="*/ 27295 h 2530158"/>
              <a:gd name="connsiteX1" fmla="*/ 2167429 w 2167429"/>
              <a:gd name="connsiteY1" fmla="*/ 0 h 2530158"/>
              <a:gd name="connsiteX2" fmla="*/ 1648814 w 2167429"/>
              <a:gd name="connsiteY2" fmla="*/ 2502862 h 2530158"/>
              <a:gd name="connsiteX3" fmla="*/ 354841 w 2167429"/>
              <a:gd name="connsiteY3" fmla="*/ 2530158 h 2530158"/>
              <a:gd name="connsiteX4" fmla="*/ 0 w 2167429"/>
              <a:gd name="connsiteY4" fmla="*/ 27295 h 2530158"/>
              <a:gd name="connsiteX0" fmla="*/ 0 w 2167429"/>
              <a:gd name="connsiteY0" fmla="*/ 27295 h 2571100"/>
              <a:gd name="connsiteX1" fmla="*/ 2167429 w 2167429"/>
              <a:gd name="connsiteY1" fmla="*/ 0 h 2571100"/>
              <a:gd name="connsiteX2" fmla="*/ 1648814 w 2167429"/>
              <a:gd name="connsiteY2" fmla="*/ 2571100 h 2571100"/>
              <a:gd name="connsiteX3" fmla="*/ 354841 w 2167429"/>
              <a:gd name="connsiteY3" fmla="*/ 2530158 h 2571100"/>
              <a:gd name="connsiteX4" fmla="*/ 0 w 2167429"/>
              <a:gd name="connsiteY4" fmla="*/ 27295 h 257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429" h="2571100">
                <a:moveTo>
                  <a:pt x="0" y="27295"/>
                </a:moveTo>
                <a:lnTo>
                  <a:pt x="2167429" y="0"/>
                </a:lnTo>
                <a:lnTo>
                  <a:pt x="1648814" y="2571100"/>
                </a:lnTo>
                <a:lnTo>
                  <a:pt x="354841" y="2530158"/>
                </a:lnTo>
                <a:lnTo>
                  <a:pt x="0" y="27295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28507" y="2393592"/>
            <a:ext cx="2167429" cy="465453"/>
          </a:xfrm>
          <a:custGeom>
            <a:avLst/>
            <a:gdLst>
              <a:gd name="connsiteX0" fmla="*/ 0 w 2167429"/>
              <a:gd name="connsiteY0" fmla="*/ 0 h 315328"/>
              <a:gd name="connsiteX1" fmla="*/ 2167429 w 2167429"/>
              <a:gd name="connsiteY1" fmla="*/ 0 h 315328"/>
              <a:gd name="connsiteX2" fmla="*/ 2167429 w 2167429"/>
              <a:gd name="connsiteY2" fmla="*/ 315328 h 315328"/>
              <a:gd name="connsiteX3" fmla="*/ 0 w 2167429"/>
              <a:gd name="connsiteY3" fmla="*/ 315328 h 315328"/>
              <a:gd name="connsiteX4" fmla="*/ 0 w 2167429"/>
              <a:gd name="connsiteY4" fmla="*/ 0 h 315328"/>
              <a:gd name="connsiteX0" fmla="*/ 0 w 2167429"/>
              <a:gd name="connsiteY0" fmla="*/ 0 h 397214"/>
              <a:gd name="connsiteX1" fmla="*/ 2167429 w 2167429"/>
              <a:gd name="connsiteY1" fmla="*/ 0 h 397214"/>
              <a:gd name="connsiteX2" fmla="*/ 2085542 w 2167429"/>
              <a:gd name="connsiteY2" fmla="*/ 397214 h 397214"/>
              <a:gd name="connsiteX3" fmla="*/ 0 w 2167429"/>
              <a:gd name="connsiteY3" fmla="*/ 315328 h 397214"/>
              <a:gd name="connsiteX4" fmla="*/ 0 w 2167429"/>
              <a:gd name="connsiteY4" fmla="*/ 0 h 397214"/>
              <a:gd name="connsiteX0" fmla="*/ 0 w 2167429"/>
              <a:gd name="connsiteY0" fmla="*/ 0 h 451805"/>
              <a:gd name="connsiteX1" fmla="*/ 2167429 w 2167429"/>
              <a:gd name="connsiteY1" fmla="*/ 0 h 451805"/>
              <a:gd name="connsiteX2" fmla="*/ 2085542 w 2167429"/>
              <a:gd name="connsiteY2" fmla="*/ 397214 h 451805"/>
              <a:gd name="connsiteX3" fmla="*/ 54591 w 2167429"/>
              <a:gd name="connsiteY3" fmla="*/ 451805 h 451805"/>
              <a:gd name="connsiteX4" fmla="*/ 0 w 2167429"/>
              <a:gd name="connsiteY4" fmla="*/ 0 h 451805"/>
              <a:gd name="connsiteX0" fmla="*/ 0 w 2167429"/>
              <a:gd name="connsiteY0" fmla="*/ 0 h 465453"/>
              <a:gd name="connsiteX1" fmla="*/ 2167429 w 2167429"/>
              <a:gd name="connsiteY1" fmla="*/ 0 h 465453"/>
              <a:gd name="connsiteX2" fmla="*/ 2044598 w 2167429"/>
              <a:gd name="connsiteY2" fmla="*/ 465453 h 465453"/>
              <a:gd name="connsiteX3" fmla="*/ 54591 w 2167429"/>
              <a:gd name="connsiteY3" fmla="*/ 451805 h 465453"/>
              <a:gd name="connsiteX4" fmla="*/ 0 w 2167429"/>
              <a:gd name="connsiteY4" fmla="*/ 0 h 46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429" h="465453">
                <a:moveTo>
                  <a:pt x="0" y="0"/>
                </a:moveTo>
                <a:lnTo>
                  <a:pt x="2167429" y="0"/>
                </a:lnTo>
                <a:lnTo>
                  <a:pt x="2044598" y="465453"/>
                </a:lnTo>
                <a:lnTo>
                  <a:pt x="54591" y="4518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LB" b="1" dirty="0"/>
              <a:t>باقي النفابات  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2394320" y="5019689"/>
            <a:ext cx="140070" cy="21157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63851" y="5033037"/>
            <a:ext cx="140070" cy="21157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53" y="3205909"/>
            <a:ext cx="625517" cy="62551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043797" y="4869160"/>
            <a:ext cx="432048" cy="4320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79906" y="4849132"/>
            <a:ext cx="432048" cy="4320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4"/>
          <p:cNvSpPr/>
          <p:nvPr/>
        </p:nvSpPr>
        <p:spPr>
          <a:xfrm>
            <a:off x="4960083" y="2393592"/>
            <a:ext cx="2167429" cy="2571100"/>
          </a:xfrm>
          <a:custGeom>
            <a:avLst/>
            <a:gdLst>
              <a:gd name="connsiteX0" fmla="*/ 0 w 1539632"/>
              <a:gd name="connsiteY0" fmla="*/ 0 h 2448272"/>
              <a:gd name="connsiteX1" fmla="*/ 1539632 w 1539632"/>
              <a:gd name="connsiteY1" fmla="*/ 0 h 2448272"/>
              <a:gd name="connsiteX2" fmla="*/ 1539632 w 1539632"/>
              <a:gd name="connsiteY2" fmla="*/ 2448272 h 2448272"/>
              <a:gd name="connsiteX3" fmla="*/ 0 w 1539632"/>
              <a:gd name="connsiteY3" fmla="*/ 2448272 h 2448272"/>
              <a:gd name="connsiteX4" fmla="*/ 0 w 1539632"/>
              <a:gd name="connsiteY4" fmla="*/ 0 h 2448272"/>
              <a:gd name="connsiteX0" fmla="*/ 0 w 1539632"/>
              <a:gd name="connsiteY0" fmla="*/ 0 h 2530158"/>
              <a:gd name="connsiteX1" fmla="*/ 1539632 w 1539632"/>
              <a:gd name="connsiteY1" fmla="*/ 0 h 2530158"/>
              <a:gd name="connsiteX2" fmla="*/ 1389507 w 1539632"/>
              <a:gd name="connsiteY2" fmla="*/ 2530158 h 2530158"/>
              <a:gd name="connsiteX3" fmla="*/ 0 w 1539632"/>
              <a:gd name="connsiteY3" fmla="*/ 2448272 h 2530158"/>
              <a:gd name="connsiteX4" fmla="*/ 0 w 1539632"/>
              <a:gd name="connsiteY4" fmla="*/ 0 h 2530158"/>
              <a:gd name="connsiteX0" fmla="*/ 0 w 1539632"/>
              <a:gd name="connsiteY0" fmla="*/ 0 h 2530158"/>
              <a:gd name="connsiteX1" fmla="*/ 1539632 w 1539632"/>
              <a:gd name="connsiteY1" fmla="*/ 0 h 2530158"/>
              <a:gd name="connsiteX2" fmla="*/ 1389507 w 1539632"/>
              <a:gd name="connsiteY2" fmla="*/ 2530158 h 2530158"/>
              <a:gd name="connsiteX3" fmla="*/ 95534 w 1539632"/>
              <a:gd name="connsiteY3" fmla="*/ 2502863 h 2530158"/>
              <a:gd name="connsiteX4" fmla="*/ 0 w 1539632"/>
              <a:gd name="connsiteY4" fmla="*/ 0 h 2530158"/>
              <a:gd name="connsiteX0" fmla="*/ 0 w 1798939"/>
              <a:gd name="connsiteY0" fmla="*/ 0 h 2530158"/>
              <a:gd name="connsiteX1" fmla="*/ 1798939 w 1798939"/>
              <a:gd name="connsiteY1" fmla="*/ 0 h 2530158"/>
              <a:gd name="connsiteX2" fmla="*/ 1648814 w 1798939"/>
              <a:gd name="connsiteY2" fmla="*/ 2530158 h 2530158"/>
              <a:gd name="connsiteX3" fmla="*/ 354841 w 1798939"/>
              <a:gd name="connsiteY3" fmla="*/ 2502863 h 2530158"/>
              <a:gd name="connsiteX4" fmla="*/ 0 w 1798939"/>
              <a:gd name="connsiteY4" fmla="*/ 0 h 2530158"/>
              <a:gd name="connsiteX0" fmla="*/ 0 w 2071894"/>
              <a:gd name="connsiteY0" fmla="*/ 0 h 2530158"/>
              <a:gd name="connsiteX1" fmla="*/ 2071894 w 2071894"/>
              <a:gd name="connsiteY1" fmla="*/ 27296 h 2530158"/>
              <a:gd name="connsiteX2" fmla="*/ 1648814 w 2071894"/>
              <a:gd name="connsiteY2" fmla="*/ 2530158 h 2530158"/>
              <a:gd name="connsiteX3" fmla="*/ 354841 w 2071894"/>
              <a:gd name="connsiteY3" fmla="*/ 2502863 h 2530158"/>
              <a:gd name="connsiteX4" fmla="*/ 0 w 2071894"/>
              <a:gd name="connsiteY4" fmla="*/ 0 h 2530158"/>
              <a:gd name="connsiteX0" fmla="*/ 0 w 2153781"/>
              <a:gd name="connsiteY0" fmla="*/ 0 h 2530158"/>
              <a:gd name="connsiteX1" fmla="*/ 2153781 w 2153781"/>
              <a:gd name="connsiteY1" fmla="*/ 68240 h 2530158"/>
              <a:gd name="connsiteX2" fmla="*/ 1648814 w 2153781"/>
              <a:gd name="connsiteY2" fmla="*/ 2530158 h 2530158"/>
              <a:gd name="connsiteX3" fmla="*/ 354841 w 2153781"/>
              <a:gd name="connsiteY3" fmla="*/ 2502863 h 2530158"/>
              <a:gd name="connsiteX4" fmla="*/ 0 w 2153781"/>
              <a:gd name="connsiteY4" fmla="*/ 0 h 2530158"/>
              <a:gd name="connsiteX0" fmla="*/ 0 w 2153781"/>
              <a:gd name="connsiteY0" fmla="*/ 0 h 2502863"/>
              <a:gd name="connsiteX1" fmla="*/ 2153781 w 2153781"/>
              <a:gd name="connsiteY1" fmla="*/ 68240 h 2502863"/>
              <a:gd name="connsiteX2" fmla="*/ 1648814 w 2153781"/>
              <a:gd name="connsiteY2" fmla="*/ 2475567 h 2502863"/>
              <a:gd name="connsiteX3" fmla="*/ 354841 w 2153781"/>
              <a:gd name="connsiteY3" fmla="*/ 2502863 h 2502863"/>
              <a:gd name="connsiteX4" fmla="*/ 0 w 2153781"/>
              <a:gd name="connsiteY4" fmla="*/ 0 h 2502863"/>
              <a:gd name="connsiteX0" fmla="*/ 0 w 2167429"/>
              <a:gd name="connsiteY0" fmla="*/ 27295 h 2530158"/>
              <a:gd name="connsiteX1" fmla="*/ 2167429 w 2167429"/>
              <a:gd name="connsiteY1" fmla="*/ 0 h 2530158"/>
              <a:gd name="connsiteX2" fmla="*/ 1648814 w 2167429"/>
              <a:gd name="connsiteY2" fmla="*/ 2502862 h 2530158"/>
              <a:gd name="connsiteX3" fmla="*/ 354841 w 2167429"/>
              <a:gd name="connsiteY3" fmla="*/ 2530158 h 2530158"/>
              <a:gd name="connsiteX4" fmla="*/ 0 w 2167429"/>
              <a:gd name="connsiteY4" fmla="*/ 27295 h 2530158"/>
              <a:gd name="connsiteX0" fmla="*/ 0 w 2167429"/>
              <a:gd name="connsiteY0" fmla="*/ 27295 h 2571100"/>
              <a:gd name="connsiteX1" fmla="*/ 2167429 w 2167429"/>
              <a:gd name="connsiteY1" fmla="*/ 0 h 2571100"/>
              <a:gd name="connsiteX2" fmla="*/ 1648814 w 2167429"/>
              <a:gd name="connsiteY2" fmla="*/ 2571100 h 2571100"/>
              <a:gd name="connsiteX3" fmla="*/ 354841 w 2167429"/>
              <a:gd name="connsiteY3" fmla="*/ 2530158 h 2571100"/>
              <a:gd name="connsiteX4" fmla="*/ 0 w 2167429"/>
              <a:gd name="connsiteY4" fmla="*/ 27295 h 257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429" h="2571100">
                <a:moveTo>
                  <a:pt x="0" y="27295"/>
                </a:moveTo>
                <a:lnTo>
                  <a:pt x="2167429" y="0"/>
                </a:lnTo>
                <a:lnTo>
                  <a:pt x="1648814" y="2571100"/>
                </a:lnTo>
                <a:lnTo>
                  <a:pt x="354841" y="2530158"/>
                </a:lnTo>
                <a:lnTo>
                  <a:pt x="0" y="27295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6"/>
          <p:cNvSpPr/>
          <p:nvPr/>
        </p:nvSpPr>
        <p:spPr>
          <a:xfrm>
            <a:off x="4932040" y="2393592"/>
            <a:ext cx="2195472" cy="465453"/>
          </a:xfrm>
          <a:custGeom>
            <a:avLst/>
            <a:gdLst>
              <a:gd name="connsiteX0" fmla="*/ 0 w 2167429"/>
              <a:gd name="connsiteY0" fmla="*/ 0 h 315328"/>
              <a:gd name="connsiteX1" fmla="*/ 2167429 w 2167429"/>
              <a:gd name="connsiteY1" fmla="*/ 0 h 315328"/>
              <a:gd name="connsiteX2" fmla="*/ 2167429 w 2167429"/>
              <a:gd name="connsiteY2" fmla="*/ 315328 h 315328"/>
              <a:gd name="connsiteX3" fmla="*/ 0 w 2167429"/>
              <a:gd name="connsiteY3" fmla="*/ 315328 h 315328"/>
              <a:gd name="connsiteX4" fmla="*/ 0 w 2167429"/>
              <a:gd name="connsiteY4" fmla="*/ 0 h 315328"/>
              <a:gd name="connsiteX0" fmla="*/ 0 w 2167429"/>
              <a:gd name="connsiteY0" fmla="*/ 0 h 397214"/>
              <a:gd name="connsiteX1" fmla="*/ 2167429 w 2167429"/>
              <a:gd name="connsiteY1" fmla="*/ 0 h 397214"/>
              <a:gd name="connsiteX2" fmla="*/ 2085542 w 2167429"/>
              <a:gd name="connsiteY2" fmla="*/ 397214 h 397214"/>
              <a:gd name="connsiteX3" fmla="*/ 0 w 2167429"/>
              <a:gd name="connsiteY3" fmla="*/ 315328 h 397214"/>
              <a:gd name="connsiteX4" fmla="*/ 0 w 2167429"/>
              <a:gd name="connsiteY4" fmla="*/ 0 h 397214"/>
              <a:gd name="connsiteX0" fmla="*/ 0 w 2167429"/>
              <a:gd name="connsiteY0" fmla="*/ 0 h 451805"/>
              <a:gd name="connsiteX1" fmla="*/ 2167429 w 2167429"/>
              <a:gd name="connsiteY1" fmla="*/ 0 h 451805"/>
              <a:gd name="connsiteX2" fmla="*/ 2085542 w 2167429"/>
              <a:gd name="connsiteY2" fmla="*/ 397214 h 451805"/>
              <a:gd name="connsiteX3" fmla="*/ 54591 w 2167429"/>
              <a:gd name="connsiteY3" fmla="*/ 451805 h 451805"/>
              <a:gd name="connsiteX4" fmla="*/ 0 w 2167429"/>
              <a:gd name="connsiteY4" fmla="*/ 0 h 451805"/>
              <a:gd name="connsiteX0" fmla="*/ 0 w 2167429"/>
              <a:gd name="connsiteY0" fmla="*/ 0 h 465453"/>
              <a:gd name="connsiteX1" fmla="*/ 2167429 w 2167429"/>
              <a:gd name="connsiteY1" fmla="*/ 0 h 465453"/>
              <a:gd name="connsiteX2" fmla="*/ 2044598 w 2167429"/>
              <a:gd name="connsiteY2" fmla="*/ 465453 h 465453"/>
              <a:gd name="connsiteX3" fmla="*/ 54591 w 2167429"/>
              <a:gd name="connsiteY3" fmla="*/ 451805 h 465453"/>
              <a:gd name="connsiteX4" fmla="*/ 0 w 2167429"/>
              <a:gd name="connsiteY4" fmla="*/ 0 h 46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429" h="465453">
                <a:moveTo>
                  <a:pt x="0" y="0"/>
                </a:moveTo>
                <a:lnTo>
                  <a:pt x="2167429" y="0"/>
                </a:lnTo>
                <a:lnTo>
                  <a:pt x="2044598" y="465453"/>
                </a:lnTo>
                <a:lnTo>
                  <a:pt x="54591" y="451805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LB" b="1" dirty="0"/>
              <a:t>النفايات العضوية </a:t>
            </a:r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5525895" y="5019689"/>
            <a:ext cx="140070" cy="211579"/>
          </a:xfrm>
          <a:prstGeom prst="ellips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95426" y="5033037"/>
            <a:ext cx="140070" cy="211579"/>
          </a:xfrm>
          <a:prstGeom prst="ellipse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728" y="3205909"/>
            <a:ext cx="625517" cy="62551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4" y="2379639"/>
            <a:ext cx="1223926" cy="1223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0"/>
          <a:stretch/>
        </p:blipFill>
        <p:spPr>
          <a:xfrm>
            <a:off x="7236295" y="1968432"/>
            <a:ext cx="1402471" cy="13157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3418019"/>
            <a:ext cx="1440798" cy="15143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33" y="3667744"/>
            <a:ext cx="781911" cy="7819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7" y="4571847"/>
            <a:ext cx="785690" cy="7856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6" y="5479729"/>
            <a:ext cx="1008298" cy="10082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74" y="1593429"/>
            <a:ext cx="705871" cy="7058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29" y="5517140"/>
            <a:ext cx="1000750" cy="1000750"/>
          </a:xfrm>
          <a:prstGeom prst="rect">
            <a:avLst/>
          </a:prstGeom>
        </p:spPr>
      </p:pic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809982" y="6517890"/>
            <a:ext cx="2876818" cy="203585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15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856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 animBg="1"/>
      <p:bldP spid="7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dirty="0">
                <a:solidFill>
                  <a:srgbClr val="FFFFCC"/>
                </a:solidFill>
              </a:rPr>
              <a:t>مشروع ادارة النفايات في بقاع صفرين 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51437" y="1628187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النفايات العضوية </a:t>
            </a:r>
          </a:p>
        </p:txBody>
      </p:sp>
      <p:pic>
        <p:nvPicPr>
          <p:cNvPr id="8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849" y="85436"/>
            <a:ext cx="1919520" cy="693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76" y="2420888"/>
            <a:ext cx="1055694" cy="10556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0269" y="3579589"/>
            <a:ext cx="16161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FF0000"/>
                </a:solidFill>
              </a:rPr>
              <a:t>فضلات الطعام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FF0000"/>
                </a:solidFill>
              </a:rPr>
              <a:t>الفاكهة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FF0000"/>
                </a:solidFill>
              </a:rPr>
              <a:t>اللحوم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FF0000"/>
                </a:solidFill>
              </a:rPr>
              <a:t>العظام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FF0000"/>
                </a:solidFill>
              </a:rPr>
              <a:t>الخضار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14" y="2284208"/>
            <a:ext cx="804309" cy="80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71" y="2288265"/>
            <a:ext cx="800252" cy="8002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82" y="2276872"/>
            <a:ext cx="800252" cy="800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45" y="2307015"/>
            <a:ext cx="803575" cy="803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07014"/>
            <a:ext cx="803575" cy="8035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68" y="3201135"/>
            <a:ext cx="2294079" cy="22940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58883" y="5150836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</a:p>
        </p:txBody>
      </p:sp>
      <p:cxnSp>
        <p:nvCxnSpPr>
          <p:cNvPr id="24" name="Straight Connector 23"/>
          <p:cNvCxnSpPr>
            <a:stCxn id="16" idx="2"/>
          </p:cNvCxnSpPr>
          <p:nvPr/>
        </p:nvCxnSpPr>
        <p:spPr>
          <a:xfrm>
            <a:off x="1445396" y="3110589"/>
            <a:ext cx="1013994" cy="469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5" idx="2"/>
          </p:cNvCxnSpPr>
          <p:nvPr/>
        </p:nvCxnSpPr>
        <p:spPr>
          <a:xfrm>
            <a:off x="2308133" y="3110590"/>
            <a:ext cx="223265" cy="1240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4" idx="2"/>
            <a:endCxn id="21" idx="0"/>
          </p:cNvCxnSpPr>
          <p:nvPr/>
        </p:nvCxnSpPr>
        <p:spPr>
          <a:xfrm>
            <a:off x="3169208" y="3077124"/>
            <a:ext cx="0" cy="1240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2" idx="2"/>
          </p:cNvCxnSpPr>
          <p:nvPr/>
        </p:nvCxnSpPr>
        <p:spPr>
          <a:xfrm flipH="1">
            <a:off x="3827542" y="3088517"/>
            <a:ext cx="190055" cy="1460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2"/>
          </p:cNvCxnSpPr>
          <p:nvPr/>
        </p:nvCxnSpPr>
        <p:spPr>
          <a:xfrm flipH="1">
            <a:off x="3927447" y="3088517"/>
            <a:ext cx="950322" cy="4918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02094" y="3500121"/>
            <a:ext cx="20380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بلاستيك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زجاج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ورق،دفاتر وكتب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كرتون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غلاف التشيبس او الشوكولا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معلبات الطعام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تنك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النفابات الالكترونية :</a:t>
            </a:r>
            <a:r>
              <a:rPr lang="en-US" sz="1200" b="1" dirty="0">
                <a:solidFill>
                  <a:schemeClr val="accent3"/>
                </a:solidFill>
              </a:rPr>
              <a:t>CD,USB..</a:t>
            </a:r>
            <a:endParaRPr lang="ar-LB" sz="1200" b="1" dirty="0">
              <a:solidFill>
                <a:schemeClr val="accent3"/>
              </a:solidFill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الالعاب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الومنيوم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علب الادوية الفارغة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البطاريات 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99592" y="4055913"/>
            <a:ext cx="1348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المحارم المتسخة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المحارم المعطرة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محارم الحمام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الحفاضات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الادوية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1200" b="1" dirty="0">
                <a:solidFill>
                  <a:schemeClr val="accent3"/>
                </a:solidFill>
              </a:rPr>
              <a:t>الفوط الصحية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9600" y="1517946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4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باقي النفايات  </a:t>
            </a:r>
            <a:endParaRPr lang="en-US" sz="24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1138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rgbClr val="FFC000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rgbClr val="FFC000"/>
                </a:solidFill>
              </a:rPr>
              <a:t>الضنية</a:t>
            </a:r>
            <a:r>
              <a:rPr lang="ar-LB" altLang="ko-KR" dirty="0">
                <a:solidFill>
                  <a:srgbClr val="FFFFFF"/>
                </a:solidFill>
              </a:rPr>
              <a:t> </a:t>
            </a:r>
            <a:endParaRPr lang="ko-KR" alt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93" y="1250539"/>
            <a:ext cx="2095442" cy="2095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98" y="3887171"/>
            <a:ext cx="1270021" cy="1270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29" y="3295856"/>
            <a:ext cx="1645312" cy="16453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29" y="4004225"/>
            <a:ext cx="643423" cy="6434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52" y="4202346"/>
            <a:ext cx="688499" cy="6434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60" y="5313186"/>
            <a:ext cx="1116209" cy="1116209"/>
          </a:xfrm>
          <a:prstGeom prst="rect">
            <a:avLst/>
          </a:prstGeom>
        </p:spPr>
      </p:pic>
      <p:pic>
        <p:nvPicPr>
          <p:cNvPr id="28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7094" y="3881962"/>
            <a:ext cx="1239244" cy="1258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" y="3423106"/>
            <a:ext cx="1074096" cy="107409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87" y="1854415"/>
            <a:ext cx="1360295" cy="136029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2" y="5205029"/>
            <a:ext cx="1074096" cy="1074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86" y="5896013"/>
            <a:ext cx="584736" cy="5847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2510604"/>
            <a:ext cx="765922" cy="7659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3" b="52040"/>
          <a:stretch/>
        </p:blipFill>
        <p:spPr>
          <a:xfrm>
            <a:off x="5857792" y="2519363"/>
            <a:ext cx="697485" cy="8315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13682" y="2116956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sz="1200" b="1" dirty="0">
                <a:solidFill>
                  <a:srgbClr val="FA752F"/>
                </a:solidFill>
              </a:rPr>
              <a:t>باقي النفايات</a:t>
            </a:r>
            <a:endParaRPr lang="en-US" sz="1200" b="1" dirty="0">
              <a:solidFill>
                <a:srgbClr val="FA752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04132" y="2215897"/>
            <a:ext cx="1067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sz="1200" b="1" dirty="0">
                <a:solidFill>
                  <a:srgbClr val="FA752F"/>
                </a:solidFill>
              </a:rPr>
              <a:t>النفايات العضوية </a:t>
            </a:r>
            <a:endParaRPr lang="en-US" sz="1200" b="1" dirty="0">
              <a:solidFill>
                <a:srgbClr val="FA752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4936" y="3152001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sz="1200" b="1" dirty="0">
                <a:solidFill>
                  <a:srgbClr val="FA752F"/>
                </a:solidFill>
              </a:rPr>
              <a:t>انتاج الغاز الحيوي</a:t>
            </a:r>
            <a:endParaRPr lang="en-US" sz="1200" b="1" dirty="0">
              <a:solidFill>
                <a:srgbClr val="FA752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20931" y="3049455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sz="1200" b="1" dirty="0">
                <a:solidFill>
                  <a:srgbClr val="FA752F"/>
                </a:solidFill>
              </a:rPr>
              <a:t>معمل لفرز النفايات</a:t>
            </a:r>
            <a:endParaRPr lang="en-US" sz="1200" b="1" dirty="0">
              <a:solidFill>
                <a:srgbClr val="FA752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6333" y="5790152"/>
            <a:ext cx="1749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sz="1200" b="1" dirty="0">
                <a:solidFill>
                  <a:srgbClr val="FA752F"/>
                </a:solidFill>
              </a:rPr>
              <a:t>حرق المرفوضات لتوليد الطاقة </a:t>
            </a:r>
            <a:endParaRPr lang="en-US" sz="1200" b="1" dirty="0">
              <a:solidFill>
                <a:srgbClr val="FA752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54200" y="5528265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sz="1200" b="1" dirty="0">
                <a:solidFill>
                  <a:srgbClr val="FA752F"/>
                </a:solidFill>
              </a:rPr>
              <a:t>انتاج السماد</a:t>
            </a:r>
            <a:endParaRPr lang="en-US" sz="1200" b="1" dirty="0">
              <a:solidFill>
                <a:srgbClr val="FA752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2540" y="3152001"/>
            <a:ext cx="1053073" cy="27699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108417" y="5485560"/>
            <a:ext cx="1053073" cy="27699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550810" y="3018857"/>
            <a:ext cx="1053073" cy="27699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810927" y="2116053"/>
            <a:ext cx="1053073" cy="27699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004132" y="2190182"/>
            <a:ext cx="1053073" cy="27699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720166" y="5764009"/>
            <a:ext cx="1648485" cy="3292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5827429" y="6429396"/>
            <a:ext cx="2859371" cy="32861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17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907106-54EC-4FDB-B42A-D16C177380C5}"/>
              </a:ext>
            </a:extLst>
          </p:cNvPr>
          <p:cNvCxnSpPr>
            <a:cxnSpLocks/>
          </p:cNvCxnSpPr>
          <p:nvPr/>
        </p:nvCxnSpPr>
        <p:spPr>
          <a:xfrm>
            <a:off x="2950159" y="3410954"/>
            <a:ext cx="475545" cy="6453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44EBB462-C6CF-4D57-8A68-E3A09A6130AE}"/>
              </a:ext>
            </a:extLst>
          </p:cNvPr>
          <p:cNvSpPr/>
          <p:nvPr/>
        </p:nvSpPr>
        <p:spPr>
          <a:xfrm rot="5400000">
            <a:off x="2780243" y="1288525"/>
            <a:ext cx="294157" cy="818441"/>
          </a:xfrm>
          <a:prstGeom prst="curvedRightArrow">
            <a:avLst/>
          </a:prstGeom>
          <a:ln>
            <a:solidFill>
              <a:srgbClr val="69D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row: Curved Right 37">
            <a:extLst>
              <a:ext uri="{FF2B5EF4-FFF2-40B4-BE49-F238E27FC236}">
                <a16:creationId xmlns:a16="http://schemas.microsoft.com/office/drawing/2014/main" id="{1D7DCD62-2A56-44E9-87AF-43F6562F6DC5}"/>
              </a:ext>
            </a:extLst>
          </p:cNvPr>
          <p:cNvSpPr/>
          <p:nvPr/>
        </p:nvSpPr>
        <p:spPr>
          <a:xfrm rot="16200000" flipH="1">
            <a:off x="5449394" y="1288525"/>
            <a:ext cx="294157" cy="818441"/>
          </a:xfrm>
          <a:prstGeom prst="curvedRightArrow">
            <a:avLst/>
          </a:prstGeom>
          <a:ln>
            <a:solidFill>
              <a:srgbClr val="69D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44" y="5662219"/>
            <a:ext cx="876973" cy="876973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F6B62F4-8E05-4C59-A4E1-663F49EABB3B}"/>
              </a:ext>
            </a:extLst>
          </p:cNvPr>
          <p:cNvCxnSpPr>
            <a:cxnSpLocks/>
          </p:cNvCxnSpPr>
          <p:nvPr/>
        </p:nvCxnSpPr>
        <p:spPr>
          <a:xfrm flipH="1">
            <a:off x="5348983" y="3436524"/>
            <a:ext cx="431330" cy="5757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4391381-4DA9-4D3D-A26E-A64F85162C8E}"/>
              </a:ext>
            </a:extLst>
          </p:cNvPr>
          <p:cNvCxnSpPr>
            <a:cxnSpLocks/>
          </p:cNvCxnSpPr>
          <p:nvPr/>
        </p:nvCxnSpPr>
        <p:spPr>
          <a:xfrm flipH="1" flipV="1">
            <a:off x="1756102" y="4077382"/>
            <a:ext cx="1250101" cy="3134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D59428E-65D0-4146-96AD-6B38B1B007F2}"/>
              </a:ext>
            </a:extLst>
          </p:cNvPr>
          <p:cNvCxnSpPr>
            <a:cxnSpLocks/>
          </p:cNvCxnSpPr>
          <p:nvPr/>
        </p:nvCxnSpPr>
        <p:spPr>
          <a:xfrm flipH="1">
            <a:off x="2445965" y="4846983"/>
            <a:ext cx="560237" cy="4729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9E51DE3-20E8-40C1-B56D-D92F1A480623}"/>
              </a:ext>
            </a:extLst>
          </p:cNvPr>
          <p:cNvCxnSpPr>
            <a:cxnSpLocks/>
          </p:cNvCxnSpPr>
          <p:nvPr/>
        </p:nvCxnSpPr>
        <p:spPr>
          <a:xfrm flipV="1">
            <a:off x="6074153" y="4324244"/>
            <a:ext cx="875079" cy="1248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7529E5E-D5B8-4224-A21C-7E9AB982F8BF}"/>
              </a:ext>
            </a:extLst>
          </p:cNvPr>
          <p:cNvCxnSpPr>
            <a:cxnSpLocks/>
          </p:cNvCxnSpPr>
          <p:nvPr/>
        </p:nvCxnSpPr>
        <p:spPr>
          <a:xfrm flipH="1">
            <a:off x="6969402" y="4948022"/>
            <a:ext cx="365751" cy="4498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27D3FB-53CB-490E-A7B4-87C47E14654D}"/>
              </a:ext>
            </a:extLst>
          </p:cNvPr>
          <p:cNvSpPr txBox="1"/>
          <p:nvPr/>
        </p:nvSpPr>
        <p:spPr>
          <a:xfrm>
            <a:off x="7081524" y="984395"/>
            <a:ext cx="1810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2000" b="1" dirty="0">
                <a:solidFill>
                  <a:schemeClr val="accent6"/>
                </a:solidFill>
              </a:rPr>
              <a:t>ماذا بعد الفرز؟</a:t>
            </a:r>
            <a:endParaRPr lang="en-US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8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1" grpId="0"/>
      <p:bldP spid="52" grpId="0"/>
      <p:bldP spid="53" grpId="0"/>
      <p:bldP spid="54" grpId="0"/>
      <p:bldP spid="55" grpId="0"/>
      <p:bldP spid="2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8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  <p:pic>
        <p:nvPicPr>
          <p:cNvPr id="3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499992" y="2204864"/>
            <a:ext cx="3744415" cy="573960"/>
            <a:chOff x="4499992" y="2204864"/>
            <a:chExt cx="3728419" cy="573960"/>
          </a:xfrm>
        </p:grpSpPr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5059761" y="2204864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LB" altLang="ko-KR" sz="1400" b="1" dirty="0">
                  <a:solidFill>
                    <a:srgbClr val="4B5632"/>
                  </a:solidFill>
                  <a:latin typeface="+mj-lt"/>
                  <a:ea typeface="맑은 고딕" pitchFamily="50" charset="-127"/>
                </a:rPr>
                <a:t>ما هو الفرز من المصدر؟</a:t>
              </a:r>
              <a:endParaRPr lang="en-US" altLang="ko-KR" sz="1400" b="1" dirty="0">
                <a:solidFill>
                  <a:srgbClr val="4B5632"/>
                </a:solidFill>
                <a:latin typeface="+mj-lt"/>
                <a:ea typeface="맑은 고딕" pitchFamily="50" charset="-127"/>
              </a:endParaRP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5059761" y="2532603"/>
              <a:ext cx="31686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endPara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20" name="TextBox 13"/>
            <p:cNvSpPr txBox="1">
              <a:spLocks noChangeArrowheads="1"/>
            </p:cNvSpPr>
            <p:nvPr/>
          </p:nvSpPr>
          <p:spPr bwMode="auto">
            <a:xfrm>
              <a:off x="4499992" y="2299856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C9D652"/>
                  </a:solidFill>
                  <a:latin typeface="+mj-lt"/>
                  <a:ea typeface="맑은 고딕" pitchFamily="50" charset="-127"/>
                </a:rPr>
                <a:t>01</a:t>
              </a:r>
              <a:endParaRPr lang="ko-KR" altLang="en-US" sz="2500" b="1" dirty="0">
                <a:solidFill>
                  <a:srgbClr val="C9D652"/>
                </a:solidFill>
                <a:latin typeface="+mj-lt"/>
                <a:ea typeface="맑은 고딕" pitchFamily="50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4499992" y="2921144"/>
            <a:ext cx="3527589" cy="572046"/>
            <a:chOff x="4499992" y="2921144"/>
            <a:chExt cx="3512519" cy="572046"/>
          </a:xfrm>
        </p:grpSpPr>
        <p:sp>
          <p:nvSpPr>
            <p:cNvPr id="72" name="Text Box 5"/>
            <p:cNvSpPr txBox="1">
              <a:spLocks noChangeArrowheads="1"/>
            </p:cNvSpPr>
            <p:nvPr/>
          </p:nvSpPr>
          <p:spPr bwMode="auto">
            <a:xfrm>
              <a:off x="5059761" y="2921144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LB" altLang="ko-KR" sz="1400" b="1" dirty="0">
                  <a:solidFill>
                    <a:srgbClr val="4B5632"/>
                  </a:solidFill>
                  <a:latin typeface="+mj-lt"/>
                  <a:ea typeface="맑은 고딕" pitchFamily="50" charset="-127"/>
                </a:rPr>
                <a:t>أهمية الفرز على صعيد الفرد،المجتمع والبيئة</a:t>
              </a:r>
              <a:endParaRPr lang="en-US" altLang="ko-KR" sz="1400" b="1" dirty="0">
                <a:solidFill>
                  <a:srgbClr val="4B5632"/>
                </a:solidFill>
                <a:latin typeface="+mj-lt"/>
                <a:ea typeface="맑은 고딕" pitchFamily="50" charset="-127"/>
              </a:endParaRP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4499992" y="3016136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C9D652"/>
                  </a:solidFill>
                  <a:latin typeface="+mj-lt"/>
                  <a:ea typeface="맑은 고딕" pitchFamily="50" charset="-127"/>
                </a:rPr>
                <a:t>02</a:t>
              </a:r>
              <a:endParaRPr lang="ko-KR" altLang="en-US" sz="2500" b="1" dirty="0">
                <a:solidFill>
                  <a:srgbClr val="C9D652"/>
                </a:solidFill>
                <a:latin typeface="+mj-lt"/>
                <a:ea typeface="맑은 고딕" pitchFamily="50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4499992" y="3637424"/>
            <a:ext cx="3527589" cy="572046"/>
            <a:chOff x="4499992" y="3637424"/>
            <a:chExt cx="3512519" cy="572046"/>
          </a:xfrm>
        </p:grpSpPr>
        <p:sp>
          <p:nvSpPr>
            <p:cNvPr id="77" name="Text Box 5"/>
            <p:cNvSpPr txBox="1">
              <a:spLocks noChangeArrowheads="1"/>
            </p:cNvSpPr>
            <p:nvPr/>
          </p:nvSpPr>
          <p:spPr bwMode="auto">
            <a:xfrm>
              <a:off x="5059761" y="3637424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LB" altLang="ko-KR" sz="1400" b="1" dirty="0">
                  <a:solidFill>
                    <a:srgbClr val="4B5632"/>
                  </a:solidFill>
                  <a:latin typeface="+mj-lt"/>
                  <a:ea typeface="맑은 고딕" pitchFamily="50" charset="-127"/>
                </a:rPr>
                <a:t>الية فرز النفايات </a:t>
              </a:r>
              <a:endParaRPr lang="en-US" altLang="ko-KR" sz="1400" b="1" dirty="0">
                <a:solidFill>
                  <a:srgbClr val="4B5632"/>
                </a:solidFill>
                <a:latin typeface="+mj-lt"/>
                <a:ea typeface="맑은 고딕" pitchFamily="50" charset="-127"/>
              </a:endParaRPr>
            </a:p>
          </p:txBody>
        </p:sp>
        <p:sp>
          <p:nvSpPr>
            <p:cNvPr id="79" name="TextBox 13"/>
            <p:cNvSpPr txBox="1">
              <a:spLocks noChangeArrowheads="1"/>
            </p:cNvSpPr>
            <p:nvPr/>
          </p:nvSpPr>
          <p:spPr bwMode="auto">
            <a:xfrm>
              <a:off x="4499992" y="3732416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C9D652"/>
                  </a:solidFill>
                  <a:latin typeface="+mj-lt"/>
                  <a:ea typeface="맑은 고딕" pitchFamily="50" charset="-127"/>
                </a:rPr>
                <a:t>03</a:t>
              </a:r>
              <a:endParaRPr lang="ko-KR" altLang="en-US" sz="2500" b="1" dirty="0">
                <a:solidFill>
                  <a:srgbClr val="C9D652"/>
                </a:solidFill>
                <a:latin typeface="+mj-lt"/>
                <a:ea typeface="맑은 고딕" pitchFamily="50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4499992" y="4353704"/>
            <a:ext cx="3527589" cy="572046"/>
            <a:chOff x="4499992" y="4353704"/>
            <a:chExt cx="3512519" cy="572046"/>
          </a:xfrm>
        </p:grpSpPr>
        <p:sp>
          <p:nvSpPr>
            <p:cNvPr id="82" name="Text Box 5"/>
            <p:cNvSpPr txBox="1">
              <a:spLocks noChangeArrowheads="1"/>
            </p:cNvSpPr>
            <p:nvPr/>
          </p:nvSpPr>
          <p:spPr bwMode="auto">
            <a:xfrm>
              <a:off x="5059761" y="4353704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LB" altLang="ko-KR" sz="1400" b="1" dirty="0">
                  <a:solidFill>
                    <a:srgbClr val="4B5632"/>
                  </a:solidFill>
                  <a:latin typeface="+mj-lt"/>
                  <a:ea typeface="맑은 고딕" pitchFamily="50" charset="-127"/>
                </a:rPr>
                <a:t>ماذا بعد الفرز؟</a:t>
              </a:r>
              <a:endParaRPr lang="en-US" altLang="ko-KR" sz="1400" b="1" dirty="0">
                <a:solidFill>
                  <a:srgbClr val="4B5632"/>
                </a:solidFill>
                <a:latin typeface="+mj-lt"/>
                <a:ea typeface="맑은 고딕" pitchFamily="50" charset="-127"/>
              </a:endParaRPr>
            </a:p>
          </p:txBody>
        </p:sp>
        <p:sp>
          <p:nvSpPr>
            <p:cNvPr id="84" name="TextBox 13"/>
            <p:cNvSpPr txBox="1">
              <a:spLocks noChangeArrowheads="1"/>
            </p:cNvSpPr>
            <p:nvPr/>
          </p:nvSpPr>
          <p:spPr bwMode="auto">
            <a:xfrm>
              <a:off x="4499992" y="4448696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C9D652"/>
                  </a:solidFill>
                  <a:latin typeface="+mj-lt"/>
                  <a:ea typeface="맑은 고딕" pitchFamily="50" charset="-127"/>
                </a:rPr>
                <a:t>04</a:t>
              </a:r>
              <a:endParaRPr lang="ko-KR" altLang="en-US" sz="2500" b="1" dirty="0">
                <a:solidFill>
                  <a:srgbClr val="C9D652"/>
                </a:solidFill>
                <a:latin typeface="+mj-lt"/>
                <a:ea typeface="맑은 고딕" pitchFamily="50" charset="-127"/>
              </a:endParaRPr>
            </a:p>
          </p:txBody>
        </p:sp>
      </p:grpSp>
      <p:cxnSp>
        <p:nvCxnSpPr>
          <p:cNvPr id="5" name="직선 연결선 4"/>
          <p:cNvCxnSpPr/>
          <p:nvPr/>
        </p:nvCxnSpPr>
        <p:spPr>
          <a:xfrm>
            <a:off x="4599517" y="2882899"/>
            <a:ext cx="3181944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4599517" y="3598122"/>
            <a:ext cx="3181944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4599517" y="4313346"/>
            <a:ext cx="3181944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4599517" y="5037623"/>
            <a:ext cx="3181944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FB90FCA-7D73-48D1-9BDB-83E396C36255}"/>
              </a:ext>
            </a:extLst>
          </p:cNvPr>
          <p:cNvSpPr txBox="1"/>
          <p:nvPr/>
        </p:nvSpPr>
        <p:spPr>
          <a:xfrm rot="20820936">
            <a:off x="16097" y="4411744"/>
            <a:ext cx="3422082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bg1"/>
                </a:solidFill>
                <a:latin typeface="+mj-lt"/>
                <a:ea typeface="맑은 고딕" pitchFamily="50" charset="-127"/>
              </a:rPr>
              <a:t>CONTENTS</a:t>
            </a:r>
            <a:endParaRPr lang="ko-KR" altLang="en-US" sz="3000" b="1" dirty="0">
              <a:solidFill>
                <a:schemeClr val="bg1"/>
              </a:solidFill>
              <a:latin typeface="+mj-lt"/>
              <a:ea typeface="맑은 고딕" pitchFamily="50" charset="-127"/>
            </a:endParaRPr>
          </a:p>
        </p:txBody>
      </p:sp>
      <p:pic>
        <p:nvPicPr>
          <p:cNvPr id="2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60" y="62865"/>
            <a:ext cx="2240280" cy="11544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012160" y="6525344"/>
            <a:ext cx="2757557" cy="22007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2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rgbClr val="FFC000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rgbClr val="FFC000"/>
                </a:solidFill>
              </a:rPr>
              <a:t>الضنية</a:t>
            </a:r>
            <a:r>
              <a:rPr lang="ar-LB" altLang="ko-KR" dirty="0">
                <a:solidFill>
                  <a:srgbClr val="FFFFFF"/>
                </a:solidFill>
              </a:rPr>
              <a:t> </a:t>
            </a:r>
            <a:endParaRPr lang="ko-KR" altLang="en-US" dirty="0">
              <a:solidFill>
                <a:srgbClr val="FFFFFF"/>
              </a:solidFill>
            </a:endParaRPr>
          </a:p>
        </p:txBody>
      </p:sp>
      <p:pic>
        <p:nvPicPr>
          <p:cNvPr id="6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31657" y="5085184"/>
            <a:ext cx="7898456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Committed to the promotion of international cooperation in the economic</a:t>
            </a:r>
          </a:p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scientific fields in order to achieve the idea of international understanding</a:t>
            </a:r>
          </a:p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 closer relationship between institutions of the Middle East,</a:t>
            </a:r>
          </a:p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Europe and its neighbors. </a:t>
            </a:r>
          </a:p>
        </p:txBody>
      </p:sp>
      <p:pic>
        <p:nvPicPr>
          <p:cNvPr id="3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 rot="2989198">
            <a:off x="-320039" y="3946326"/>
            <a:ext cx="2713316" cy="32545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2855491" y="1984868"/>
            <a:ext cx="3433019" cy="2452244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5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2089" y="2026768"/>
            <a:ext cx="2859822" cy="1339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03" y="3338372"/>
            <a:ext cx="806595" cy="806595"/>
          </a:xfrm>
          <a:prstGeom prst="rect">
            <a:avLst/>
          </a:prstGeom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5892659" y="6429396"/>
            <a:ext cx="2794141" cy="311972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3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9027CA-46A3-42D3-9E17-200B81E0E58A}"/>
              </a:ext>
            </a:extLst>
          </p:cNvPr>
          <p:cNvSpPr txBox="1"/>
          <p:nvPr/>
        </p:nvSpPr>
        <p:spPr>
          <a:xfrm>
            <a:off x="4049836" y="1340768"/>
            <a:ext cx="104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نحن؟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3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dirty="0">
                <a:solidFill>
                  <a:srgbClr val="FFFFCC"/>
                </a:solidFill>
              </a:rPr>
              <a:t>مشروع ادارة النفايات في بقاع صفرين </a:t>
            </a:r>
            <a:endParaRPr lang="ko-KR" altLang="en-US" dirty="0"/>
          </a:p>
        </p:txBody>
      </p:sp>
      <p:pic>
        <p:nvPicPr>
          <p:cNvPr id="8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849" y="85436"/>
            <a:ext cx="1919520" cy="693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0778" y="1442770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b="1" dirty="0">
                <a:solidFill>
                  <a:schemeClr val="accent3"/>
                </a:solidFill>
              </a:rPr>
              <a:t> بقاع – صفرين 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2160" y="6597352"/>
            <a:ext cx="2674640" cy="124123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4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9FB67-D879-4B8C-A3FF-99EA6C931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908771"/>
            <a:ext cx="8373101" cy="3968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2C592-F911-48F7-AA2C-766ACCD5A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9312">
            <a:off x="278241" y="1548792"/>
            <a:ext cx="9144000" cy="4333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3160DF-0D98-45FA-B376-CA9C87369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82536">
            <a:off x="2048109" y="509973"/>
            <a:ext cx="4710613" cy="628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dirty="0">
                <a:solidFill>
                  <a:srgbClr val="FFFFCC"/>
                </a:solidFill>
              </a:rPr>
              <a:t>مشروع ادارة النفايات في بقاع صفرين </a:t>
            </a:r>
            <a:endParaRPr lang="ko-KR" altLang="en-US" dirty="0"/>
          </a:p>
        </p:txBody>
      </p:sp>
      <p:pic>
        <p:nvPicPr>
          <p:cNvPr id="8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849" y="85436"/>
            <a:ext cx="1919520" cy="693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3902" y="980728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النفايات في بقاع – صفرين </a:t>
            </a:r>
            <a:endParaRPr lang="en-US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43988"/>
            <a:ext cx="6365052" cy="449708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372200" y="6546320"/>
            <a:ext cx="2778676" cy="248746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5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D3D778-D1A4-4E53-B4F6-80036EA4FAD6}"/>
              </a:ext>
            </a:extLst>
          </p:cNvPr>
          <p:cNvSpPr/>
          <p:nvPr/>
        </p:nvSpPr>
        <p:spPr>
          <a:xfrm>
            <a:off x="3960440" y="13253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292829"/>
                </a:solidFill>
                <a:latin typeface="FrutigerLTArabic-55Roman"/>
              </a:rPr>
              <a:t>إمتصاص التربة للسموم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292829"/>
                </a:solidFill>
                <a:latin typeface="FrutigerLTArabic-55Roman"/>
              </a:rPr>
              <a:t>انبعاث الروائح الكريهة والغازات الدفيئة</a:t>
            </a:r>
            <a:r>
              <a:rPr lang="ar-LB" b="1" dirty="0"/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638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dirty="0">
                <a:solidFill>
                  <a:srgbClr val="FFFFCC"/>
                </a:solidFill>
              </a:rPr>
              <a:t>مشروع ادارة النفايات في بقاع صفرين </a:t>
            </a:r>
            <a:endParaRPr lang="ko-KR" altLang="en-US" dirty="0"/>
          </a:p>
        </p:txBody>
      </p:sp>
      <p:pic>
        <p:nvPicPr>
          <p:cNvPr id="8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849" y="85436"/>
            <a:ext cx="1919520" cy="693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0778" y="980728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b="1" dirty="0">
                <a:solidFill>
                  <a:schemeClr val="accent3"/>
                </a:solidFill>
              </a:rPr>
              <a:t>النفايات في بقاع – صفرين 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68144" y="6500835"/>
            <a:ext cx="2818656" cy="201508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6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BD1B7-DF72-4382-AC72-A7AE0EF35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13" y="2132856"/>
            <a:ext cx="7713174" cy="37252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6D518D-C582-40FA-B88C-BDB31EBC9C3F}"/>
              </a:ext>
            </a:extLst>
          </p:cNvPr>
          <p:cNvSpPr/>
          <p:nvPr/>
        </p:nvSpPr>
        <p:spPr>
          <a:xfrm>
            <a:off x="1856586" y="1340768"/>
            <a:ext cx="6782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292829"/>
                </a:solidFill>
                <a:latin typeface="FrutigerLTArabic-55Roman"/>
              </a:rPr>
              <a:t>خطر تلوث المياه السطحية والجوفية بسبب المادة </a:t>
            </a:r>
            <a:r>
              <a:rPr lang="ar-LB" b="1" dirty="0" err="1">
                <a:solidFill>
                  <a:srgbClr val="292829"/>
                </a:solidFill>
                <a:latin typeface="FrutigerLTArabic-55Roman"/>
              </a:rPr>
              <a:t>الراشحة</a:t>
            </a:r>
            <a:endParaRPr lang="ar-LB" b="1" dirty="0">
              <a:solidFill>
                <a:srgbClr val="292829"/>
              </a:solidFill>
              <a:latin typeface="FrutigerLTArabic-55Roman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292829"/>
                </a:solidFill>
                <a:latin typeface="FrutigerLTArabic-55Roman"/>
              </a:rPr>
              <a:t>خسارة المواد الممكن إعادة تدويرها أو استخدامها في إنتاج الطاقة</a:t>
            </a:r>
            <a:r>
              <a:rPr lang="ar-LB" b="1" dirty="0"/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934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chemeClr val="accent3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chemeClr val="accent3"/>
                </a:solidFill>
              </a:rPr>
              <a:t>الضنية </a:t>
            </a:r>
            <a:endParaRPr lang="ko-KR" altLang="en-US" dirty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2579" y="2220386"/>
            <a:ext cx="7161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292829"/>
                </a:solidFill>
                <a:latin typeface="FrutigerLTArabic-55Roman"/>
              </a:rPr>
              <a:t>القوارض بسبب مصادر الغذاء المتاحة لها. </a:t>
            </a:r>
          </a:p>
          <a:p>
            <a:pPr algn="r" rtl="1"/>
            <a:r>
              <a:rPr lang="ar-LB" b="1" dirty="0">
                <a:solidFill>
                  <a:srgbClr val="292829"/>
                </a:solidFill>
                <a:latin typeface="FrutigerLTArabic-55Roman"/>
              </a:rPr>
              <a:t>تحمل القوارض البرية مجموعة من الميكروبات والطفيليّات التي قد تسبب أمراض معدية للبشر والحيوانات الأليفة، كما ان ّ بعضها لا تسبًب أعراضا واضحة</a:t>
            </a:r>
            <a:r>
              <a:rPr lang="ar-LB" b="1" dirty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2645" y="3645024"/>
            <a:ext cx="72847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b="1" dirty="0">
                <a:solidFill>
                  <a:srgbClr val="292829"/>
                </a:solidFill>
                <a:latin typeface="FrutigerLTArabic-55Roman"/>
              </a:rPr>
              <a:t>مخاطر الحرائق والسلامة الشخصية المتعلّقة بالإلتماس</a:t>
            </a:r>
          </a:p>
          <a:p>
            <a:pPr algn="r"/>
            <a:r>
              <a:rPr lang="ar-LB" b="1" dirty="0">
                <a:solidFill>
                  <a:srgbClr val="292829"/>
                </a:solidFill>
                <a:latin typeface="FrutigerLTArabic-55Roman"/>
              </a:rPr>
              <a:t> المباشر والإصابات الجسدية التي قد تسبب حساسيات وأمراض جلدية أو حتى أمراض سرطانية مختلفة</a:t>
            </a:r>
            <a:r>
              <a:rPr lang="ar-LB" b="1" dirty="0"/>
              <a:t> 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8144" y="6500834"/>
            <a:ext cx="2818656" cy="240534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7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9A646-1769-42A9-8722-8CA488EB6E33}"/>
              </a:ext>
            </a:extLst>
          </p:cNvPr>
          <p:cNvSpPr txBox="1"/>
          <p:nvPr/>
        </p:nvSpPr>
        <p:spPr>
          <a:xfrm>
            <a:off x="6920778" y="980728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b="1" dirty="0">
                <a:solidFill>
                  <a:schemeClr val="accent3"/>
                </a:solidFill>
              </a:rPr>
              <a:t>النفايات في بقاع – صفرين 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8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chemeClr val="accent3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chemeClr val="accent3"/>
                </a:solidFill>
              </a:rPr>
              <a:t>الضنية </a:t>
            </a:r>
            <a:endParaRPr lang="ko-KR" altLang="en-US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6832" y="1268760"/>
            <a:ext cx="5310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LB" sz="2000" b="1" dirty="0">
                <a:solidFill>
                  <a:srgbClr val="FFC000"/>
                </a:solidFill>
                <a:latin typeface="FrutigerLTArabic-75Black"/>
              </a:rPr>
              <a:t> لمحة عامة عن مكونات إدارة النفايات المنزلية الصلبة</a:t>
            </a:r>
            <a:endParaRPr lang="en-US" sz="2000" dirty="0">
              <a:solidFill>
                <a:srgbClr val="FFC000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815859579"/>
              </p:ext>
            </p:extLst>
          </p:nvPr>
        </p:nvGraphicFramePr>
        <p:xfrm>
          <a:off x="350821" y="4698768"/>
          <a:ext cx="8640960" cy="1538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8144" y="6500834"/>
            <a:ext cx="2818656" cy="222158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8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5A132-6554-4FDA-929F-D12DCA6797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768" y="1779636"/>
            <a:ext cx="4176464" cy="31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5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LB" altLang="ko-KR" dirty="0">
                <a:solidFill>
                  <a:srgbClr val="FFFFFF"/>
                </a:solidFill>
              </a:rPr>
              <a:t>ادارة النفايات في بلدية </a:t>
            </a:r>
            <a:r>
              <a:rPr lang="ar-LB" altLang="ko-KR" dirty="0">
                <a:solidFill>
                  <a:schemeClr val="accent3"/>
                </a:solidFill>
              </a:rPr>
              <a:t>بقاع صفرين </a:t>
            </a:r>
            <a:r>
              <a:rPr lang="ar-LB" altLang="ko-KR" dirty="0">
                <a:solidFill>
                  <a:srgbClr val="FFFFFF"/>
                </a:solidFill>
              </a:rPr>
              <a:t>– </a:t>
            </a:r>
            <a:r>
              <a:rPr lang="ar-LB" altLang="ko-KR" dirty="0">
                <a:solidFill>
                  <a:schemeClr val="accent3"/>
                </a:solidFill>
              </a:rPr>
              <a:t>الضنية </a:t>
            </a:r>
            <a:endParaRPr lang="ko-KR" altLang="en-US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5696" y="1268760"/>
            <a:ext cx="5310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LB" sz="2000" b="1" dirty="0">
                <a:solidFill>
                  <a:srgbClr val="FFC000"/>
                </a:solidFill>
                <a:latin typeface="FrutigerLTArabic-75Black"/>
              </a:rPr>
              <a:t> لمحة عامة عن مكونات إدارة النفايات المنزلية الصلبة</a:t>
            </a:r>
            <a:br>
              <a:rPr lang="ar-LB" sz="2000" b="1" dirty="0">
                <a:solidFill>
                  <a:srgbClr val="FFC000"/>
                </a:solidFill>
                <a:latin typeface="FrutigerLTArabic-75Black"/>
              </a:rPr>
            </a:br>
            <a:r>
              <a:rPr lang="ar-LB" sz="2000" dirty="0">
                <a:solidFill>
                  <a:srgbClr val="FFC000"/>
                </a:solidFill>
              </a:rPr>
              <a:t/>
            </a:r>
            <a:br>
              <a:rPr lang="ar-LB" sz="2000" dirty="0">
                <a:solidFill>
                  <a:srgbClr val="FFC000"/>
                </a:solidFill>
              </a:rPr>
            </a:br>
            <a:endParaRPr lang="en-US" sz="2000" dirty="0">
              <a:solidFill>
                <a:srgbClr val="FFC000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593888411"/>
              </p:ext>
            </p:extLst>
          </p:nvPr>
        </p:nvGraphicFramePr>
        <p:xfrm>
          <a:off x="350821" y="4725144"/>
          <a:ext cx="8640960" cy="1538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-93325"/>
            <a:ext cx="2240280" cy="1154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" y="1001919"/>
            <a:ext cx="625517" cy="6255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8144" y="6500834"/>
            <a:ext cx="2818656" cy="222158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9</a:t>
            </a:fld>
            <a:endParaRPr lang="en-US" altLang="ko-KR" dirty="0"/>
          </a:p>
          <a:p>
            <a:r>
              <a:rPr lang="en-US" altLang="ko-KR" dirty="0"/>
              <a:t>Beqaa Sefrin Presentation _ 26-08-2022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B1B4F-725C-4A9D-8880-88820901F6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1937" y="1806932"/>
            <a:ext cx="5800125" cy="32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3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17362</TotalTime>
  <Words>587</Words>
  <Application>Microsoft Office PowerPoint</Application>
  <PresentationFormat>On-screen Show (4:3)</PresentationFormat>
  <Paragraphs>155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굴림</vt:lpstr>
      <vt:lpstr>맑은 고딕</vt:lpstr>
      <vt:lpstr>Arial</vt:lpstr>
      <vt:lpstr>FrutigerLTArabic-55Roman</vt:lpstr>
      <vt:lpstr>FrutigerLTArabic-75Black</vt:lpstr>
      <vt:lpstr>Calibri</vt:lpstr>
      <vt:lpstr>Times New Roman</vt:lpstr>
      <vt:lpstr>Calibri Light</vt:lpstr>
      <vt:lpstr>굴림체</vt:lpstr>
      <vt:lpstr>Office 테마</vt:lpstr>
      <vt:lpstr>ادارة النفايات في بلدية بقاع صفرين – الضنية </vt:lpstr>
      <vt:lpstr>PowerPoint Presentation</vt:lpstr>
      <vt:lpstr>ادارة النفايات في بلدية بقاع صفرين – الضنية </vt:lpstr>
      <vt:lpstr>مشروع ادارة النفايات في بقاع صفرين </vt:lpstr>
      <vt:lpstr>مشروع ادارة النفايات في بقاع صفرين </vt:lpstr>
      <vt:lpstr>مشروع ادارة النفايات في بقاع صفرين </vt:lpstr>
      <vt:lpstr>ادارة النفايات في بلدية بقاع صفرين – الضنية </vt:lpstr>
      <vt:lpstr>ادارة النفايات في بلدية بقاع صفرين – الضنية </vt:lpstr>
      <vt:lpstr>ادارة النفايات في بلدية بقاع صفرين – الضنية </vt:lpstr>
      <vt:lpstr>ادارة النفايات في بلدية بقاع صفرين – الضنية </vt:lpstr>
      <vt:lpstr>ادارة النفايات في بلدية بقاع صفرين – الضنية </vt:lpstr>
      <vt:lpstr>ادارة النفايات في بلدية بقاع صفرين – الضنية </vt:lpstr>
      <vt:lpstr>ادارة النفايات في بلدية بقاع صفرين – الضنية </vt:lpstr>
      <vt:lpstr>ادارة النفايات في بلدية بقاع صفرين – الضنية </vt:lpstr>
      <vt:lpstr>ادارة النفايات في بلدية بقاع صفرين – الضنية </vt:lpstr>
      <vt:lpstr>مشروع ادارة النفايات في بقاع صفرين </vt:lpstr>
      <vt:lpstr>ادارة النفايات في بلدية بقاع صفرين – الضنية 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User</cp:lastModifiedBy>
  <cp:revision>54</cp:revision>
  <dcterms:created xsi:type="dcterms:W3CDTF">2010-02-01T08:03:16Z</dcterms:created>
  <dcterms:modified xsi:type="dcterms:W3CDTF">2022-08-27T08:04:26Z</dcterms:modified>
  <cp:category>www.slidemembers.com</cp:category>
</cp:coreProperties>
</file>