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698163" cy="75898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3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62" y="1242134"/>
            <a:ext cx="9093439" cy="2642388"/>
          </a:xfrm>
        </p:spPr>
        <p:txBody>
          <a:bodyPr anchor="b"/>
          <a:lstStyle>
            <a:lvl1pPr algn="ctr">
              <a:defRPr sz="6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7271" y="3986423"/>
            <a:ext cx="8023622" cy="1832453"/>
          </a:xfrm>
        </p:spPr>
        <p:txBody>
          <a:bodyPr/>
          <a:lstStyle>
            <a:lvl1pPr marL="0" indent="0" algn="ctr">
              <a:buNone/>
              <a:defRPr sz="2656"/>
            </a:lvl1pPr>
            <a:lvl2pPr marL="505983" indent="0" algn="ctr">
              <a:buNone/>
              <a:defRPr sz="2213"/>
            </a:lvl2pPr>
            <a:lvl3pPr marL="1011966" indent="0" algn="ctr">
              <a:buNone/>
              <a:defRPr sz="1992"/>
            </a:lvl3pPr>
            <a:lvl4pPr marL="1517950" indent="0" algn="ctr">
              <a:buNone/>
              <a:defRPr sz="1771"/>
            </a:lvl4pPr>
            <a:lvl5pPr marL="2023933" indent="0" algn="ctr">
              <a:buNone/>
              <a:defRPr sz="1771"/>
            </a:lvl5pPr>
            <a:lvl6pPr marL="2529916" indent="0" algn="ctr">
              <a:buNone/>
              <a:defRPr sz="1771"/>
            </a:lvl6pPr>
            <a:lvl7pPr marL="3035899" indent="0" algn="ctr">
              <a:buNone/>
              <a:defRPr sz="1771"/>
            </a:lvl7pPr>
            <a:lvl8pPr marL="3541883" indent="0" algn="ctr">
              <a:buNone/>
              <a:defRPr sz="1771"/>
            </a:lvl8pPr>
            <a:lvl9pPr marL="4047866" indent="0" algn="ctr">
              <a:buNone/>
              <a:defRPr sz="177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2782F-01D7-4209-BA7A-E7369612034A}" type="datetimeFigureOut">
              <a:rPr lang="en-US" smtClean="0"/>
              <a:t>18-Apr-22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7D1-D409-47FA-95AD-712BAF305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6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2782F-01D7-4209-BA7A-E7369612034A}" type="datetimeFigureOut">
              <a:rPr lang="en-US" smtClean="0"/>
              <a:t>18-Apr-22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7D1-D409-47FA-95AD-712BAF305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373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5874" y="404089"/>
            <a:ext cx="2306791" cy="6432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499" y="404089"/>
            <a:ext cx="6786647" cy="64320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2782F-01D7-4209-BA7A-E7369612034A}" type="datetimeFigureOut">
              <a:rPr lang="en-US" smtClean="0"/>
              <a:t>18-Apr-22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7D1-D409-47FA-95AD-712BAF305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4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2782F-01D7-4209-BA7A-E7369612034A}" type="datetimeFigureOut">
              <a:rPr lang="en-US" smtClean="0"/>
              <a:t>18-Apr-22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7D1-D409-47FA-95AD-712BAF305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171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927" y="1892191"/>
            <a:ext cx="9227166" cy="3157161"/>
          </a:xfrm>
        </p:spPr>
        <p:txBody>
          <a:bodyPr anchor="b"/>
          <a:lstStyle>
            <a:lvl1pPr>
              <a:defRPr sz="6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927" y="5079220"/>
            <a:ext cx="9227166" cy="1660277"/>
          </a:xfrm>
        </p:spPr>
        <p:txBody>
          <a:bodyPr/>
          <a:lstStyle>
            <a:lvl1pPr marL="0" indent="0">
              <a:buNone/>
              <a:defRPr sz="2656">
                <a:solidFill>
                  <a:schemeClr val="tx1"/>
                </a:solidFill>
              </a:defRPr>
            </a:lvl1pPr>
            <a:lvl2pPr marL="505983" indent="0">
              <a:buNone/>
              <a:defRPr sz="2213">
                <a:solidFill>
                  <a:schemeClr val="tx1">
                    <a:tint val="75000"/>
                  </a:schemeClr>
                </a:solidFill>
              </a:defRPr>
            </a:lvl2pPr>
            <a:lvl3pPr marL="1011966" indent="0">
              <a:buNone/>
              <a:defRPr sz="1992">
                <a:solidFill>
                  <a:schemeClr val="tx1">
                    <a:tint val="75000"/>
                  </a:schemeClr>
                </a:solidFill>
              </a:defRPr>
            </a:lvl3pPr>
            <a:lvl4pPr marL="1517950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4pPr>
            <a:lvl5pPr marL="2023933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5pPr>
            <a:lvl6pPr marL="2529916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6pPr>
            <a:lvl7pPr marL="3035899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7pPr>
            <a:lvl8pPr marL="3541883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8pPr>
            <a:lvl9pPr marL="4047866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2782F-01D7-4209-BA7A-E7369612034A}" type="datetimeFigureOut">
              <a:rPr lang="en-US" smtClean="0"/>
              <a:t>18-Apr-22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7D1-D409-47FA-95AD-712BAF305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841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499" y="2020443"/>
            <a:ext cx="4546719" cy="4815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5945" y="2020443"/>
            <a:ext cx="4546719" cy="4815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2782F-01D7-4209-BA7A-E7369612034A}" type="datetimeFigureOut">
              <a:rPr lang="en-US" smtClean="0"/>
              <a:t>18-Apr-22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7D1-D409-47FA-95AD-712BAF305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80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92" y="404090"/>
            <a:ext cx="9227166" cy="146701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93" y="1860565"/>
            <a:ext cx="4525824" cy="911834"/>
          </a:xfrm>
        </p:spPr>
        <p:txBody>
          <a:bodyPr anchor="b"/>
          <a:lstStyle>
            <a:lvl1pPr marL="0" indent="0">
              <a:buNone/>
              <a:defRPr sz="2656" b="1"/>
            </a:lvl1pPr>
            <a:lvl2pPr marL="505983" indent="0">
              <a:buNone/>
              <a:defRPr sz="2213" b="1"/>
            </a:lvl2pPr>
            <a:lvl3pPr marL="1011966" indent="0">
              <a:buNone/>
              <a:defRPr sz="1992" b="1"/>
            </a:lvl3pPr>
            <a:lvl4pPr marL="1517950" indent="0">
              <a:buNone/>
              <a:defRPr sz="1771" b="1"/>
            </a:lvl4pPr>
            <a:lvl5pPr marL="2023933" indent="0">
              <a:buNone/>
              <a:defRPr sz="1771" b="1"/>
            </a:lvl5pPr>
            <a:lvl6pPr marL="2529916" indent="0">
              <a:buNone/>
              <a:defRPr sz="1771" b="1"/>
            </a:lvl6pPr>
            <a:lvl7pPr marL="3035899" indent="0">
              <a:buNone/>
              <a:defRPr sz="1771" b="1"/>
            </a:lvl7pPr>
            <a:lvl8pPr marL="3541883" indent="0">
              <a:buNone/>
              <a:defRPr sz="1771" b="1"/>
            </a:lvl8pPr>
            <a:lvl9pPr marL="4047866" indent="0">
              <a:buNone/>
              <a:defRPr sz="17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893" y="2772399"/>
            <a:ext cx="4525824" cy="40777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5945" y="1860565"/>
            <a:ext cx="4548113" cy="911834"/>
          </a:xfrm>
        </p:spPr>
        <p:txBody>
          <a:bodyPr anchor="b"/>
          <a:lstStyle>
            <a:lvl1pPr marL="0" indent="0">
              <a:buNone/>
              <a:defRPr sz="2656" b="1"/>
            </a:lvl1pPr>
            <a:lvl2pPr marL="505983" indent="0">
              <a:buNone/>
              <a:defRPr sz="2213" b="1"/>
            </a:lvl2pPr>
            <a:lvl3pPr marL="1011966" indent="0">
              <a:buNone/>
              <a:defRPr sz="1992" b="1"/>
            </a:lvl3pPr>
            <a:lvl4pPr marL="1517950" indent="0">
              <a:buNone/>
              <a:defRPr sz="1771" b="1"/>
            </a:lvl4pPr>
            <a:lvl5pPr marL="2023933" indent="0">
              <a:buNone/>
              <a:defRPr sz="1771" b="1"/>
            </a:lvl5pPr>
            <a:lvl6pPr marL="2529916" indent="0">
              <a:buNone/>
              <a:defRPr sz="1771" b="1"/>
            </a:lvl6pPr>
            <a:lvl7pPr marL="3035899" indent="0">
              <a:buNone/>
              <a:defRPr sz="1771" b="1"/>
            </a:lvl7pPr>
            <a:lvl8pPr marL="3541883" indent="0">
              <a:buNone/>
              <a:defRPr sz="1771" b="1"/>
            </a:lvl8pPr>
            <a:lvl9pPr marL="4047866" indent="0">
              <a:buNone/>
              <a:defRPr sz="17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5945" y="2772399"/>
            <a:ext cx="4548113" cy="40777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2782F-01D7-4209-BA7A-E7369612034A}" type="datetimeFigureOut">
              <a:rPr lang="en-US" smtClean="0"/>
              <a:t>18-Apr-22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7D1-D409-47FA-95AD-712BAF305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171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2782F-01D7-4209-BA7A-E7369612034A}" type="datetimeFigureOut">
              <a:rPr lang="en-US" smtClean="0"/>
              <a:t>18-Apr-22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7D1-D409-47FA-95AD-712BAF305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246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2782F-01D7-4209-BA7A-E7369612034A}" type="datetimeFigureOut">
              <a:rPr lang="en-US" smtClean="0"/>
              <a:t>18-Apr-22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7D1-D409-47FA-95AD-712BAF305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92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92" y="505989"/>
            <a:ext cx="3450436" cy="1770962"/>
          </a:xfrm>
        </p:spPr>
        <p:txBody>
          <a:bodyPr anchor="b"/>
          <a:lstStyle>
            <a:lvl1pPr>
              <a:defRPr sz="354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13" y="1092798"/>
            <a:ext cx="5415945" cy="5393704"/>
          </a:xfrm>
        </p:spPr>
        <p:txBody>
          <a:bodyPr/>
          <a:lstStyle>
            <a:lvl1pPr>
              <a:defRPr sz="3541"/>
            </a:lvl1pPr>
            <a:lvl2pPr>
              <a:defRPr sz="3099"/>
            </a:lvl2pPr>
            <a:lvl3pPr>
              <a:defRPr sz="2656"/>
            </a:lvl3pPr>
            <a:lvl4pPr>
              <a:defRPr sz="2213"/>
            </a:lvl4pPr>
            <a:lvl5pPr>
              <a:defRPr sz="2213"/>
            </a:lvl5pPr>
            <a:lvl6pPr>
              <a:defRPr sz="2213"/>
            </a:lvl6pPr>
            <a:lvl7pPr>
              <a:defRPr sz="2213"/>
            </a:lvl7pPr>
            <a:lvl8pPr>
              <a:defRPr sz="2213"/>
            </a:lvl8pPr>
            <a:lvl9pPr>
              <a:defRPr sz="22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892" y="2276951"/>
            <a:ext cx="3450436" cy="4218334"/>
          </a:xfrm>
        </p:spPr>
        <p:txBody>
          <a:bodyPr/>
          <a:lstStyle>
            <a:lvl1pPr marL="0" indent="0">
              <a:buNone/>
              <a:defRPr sz="1771"/>
            </a:lvl1pPr>
            <a:lvl2pPr marL="505983" indent="0">
              <a:buNone/>
              <a:defRPr sz="1549"/>
            </a:lvl2pPr>
            <a:lvl3pPr marL="1011966" indent="0">
              <a:buNone/>
              <a:defRPr sz="1328"/>
            </a:lvl3pPr>
            <a:lvl4pPr marL="1517950" indent="0">
              <a:buNone/>
              <a:defRPr sz="1107"/>
            </a:lvl4pPr>
            <a:lvl5pPr marL="2023933" indent="0">
              <a:buNone/>
              <a:defRPr sz="1107"/>
            </a:lvl5pPr>
            <a:lvl6pPr marL="2529916" indent="0">
              <a:buNone/>
              <a:defRPr sz="1107"/>
            </a:lvl6pPr>
            <a:lvl7pPr marL="3035899" indent="0">
              <a:buNone/>
              <a:defRPr sz="1107"/>
            </a:lvl7pPr>
            <a:lvl8pPr marL="3541883" indent="0">
              <a:buNone/>
              <a:defRPr sz="1107"/>
            </a:lvl8pPr>
            <a:lvl9pPr marL="4047866" indent="0">
              <a:buNone/>
              <a:defRPr sz="110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2782F-01D7-4209-BA7A-E7369612034A}" type="datetimeFigureOut">
              <a:rPr lang="en-US" smtClean="0"/>
              <a:t>18-Apr-22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7D1-D409-47FA-95AD-712BAF305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02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92" y="505989"/>
            <a:ext cx="3450436" cy="1770962"/>
          </a:xfrm>
        </p:spPr>
        <p:txBody>
          <a:bodyPr anchor="b"/>
          <a:lstStyle>
            <a:lvl1pPr>
              <a:defRPr sz="354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13" y="1092798"/>
            <a:ext cx="5415945" cy="5393704"/>
          </a:xfrm>
        </p:spPr>
        <p:txBody>
          <a:bodyPr anchor="t"/>
          <a:lstStyle>
            <a:lvl1pPr marL="0" indent="0">
              <a:buNone/>
              <a:defRPr sz="3541"/>
            </a:lvl1pPr>
            <a:lvl2pPr marL="505983" indent="0">
              <a:buNone/>
              <a:defRPr sz="3099"/>
            </a:lvl2pPr>
            <a:lvl3pPr marL="1011966" indent="0">
              <a:buNone/>
              <a:defRPr sz="2656"/>
            </a:lvl3pPr>
            <a:lvl4pPr marL="1517950" indent="0">
              <a:buNone/>
              <a:defRPr sz="2213"/>
            </a:lvl4pPr>
            <a:lvl5pPr marL="2023933" indent="0">
              <a:buNone/>
              <a:defRPr sz="2213"/>
            </a:lvl5pPr>
            <a:lvl6pPr marL="2529916" indent="0">
              <a:buNone/>
              <a:defRPr sz="2213"/>
            </a:lvl6pPr>
            <a:lvl7pPr marL="3035899" indent="0">
              <a:buNone/>
              <a:defRPr sz="2213"/>
            </a:lvl7pPr>
            <a:lvl8pPr marL="3541883" indent="0">
              <a:buNone/>
              <a:defRPr sz="2213"/>
            </a:lvl8pPr>
            <a:lvl9pPr marL="4047866" indent="0">
              <a:buNone/>
              <a:defRPr sz="221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892" y="2276951"/>
            <a:ext cx="3450436" cy="4218334"/>
          </a:xfrm>
        </p:spPr>
        <p:txBody>
          <a:bodyPr/>
          <a:lstStyle>
            <a:lvl1pPr marL="0" indent="0">
              <a:buNone/>
              <a:defRPr sz="1771"/>
            </a:lvl1pPr>
            <a:lvl2pPr marL="505983" indent="0">
              <a:buNone/>
              <a:defRPr sz="1549"/>
            </a:lvl2pPr>
            <a:lvl3pPr marL="1011966" indent="0">
              <a:buNone/>
              <a:defRPr sz="1328"/>
            </a:lvl3pPr>
            <a:lvl4pPr marL="1517950" indent="0">
              <a:buNone/>
              <a:defRPr sz="1107"/>
            </a:lvl4pPr>
            <a:lvl5pPr marL="2023933" indent="0">
              <a:buNone/>
              <a:defRPr sz="1107"/>
            </a:lvl5pPr>
            <a:lvl6pPr marL="2529916" indent="0">
              <a:buNone/>
              <a:defRPr sz="1107"/>
            </a:lvl6pPr>
            <a:lvl7pPr marL="3035899" indent="0">
              <a:buNone/>
              <a:defRPr sz="1107"/>
            </a:lvl7pPr>
            <a:lvl8pPr marL="3541883" indent="0">
              <a:buNone/>
              <a:defRPr sz="1107"/>
            </a:lvl8pPr>
            <a:lvl9pPr marL="4047866" indent="0">
              <a:buNone/>
              <a:defRPr sz="110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2782F-01D7-4209-BA7A-E7369612034A}" type="datetimeFigureOut">
              <a:rPr lang="en-US" smtClean="0"/>
              <a:t>18-Apr-22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57D1-D409-47FA-95AD-712BAF305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45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499" y="404090"/>
            <a:ext cx="9227166" cy="1467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499" y="2020443"/>
            <a:ext cx="9227166" cy="4815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499" y="7034657"/>
            <a:ext cx="2407087" cy="404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2782F-01D7-4209-BA7A-E7369612034A}" type="datetimeFigureOut">
              <a:rPr lang="en-US" smtClean="0"/>
              <a:t>18-Apr-22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3767" y="7034657"/>
            <a:ext cx="3610630" cy="404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5577" y="7034657"/>
            <a:ext cx="2407087" cy="404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D57D1-D409-47FA-95AD-712BAF305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852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11966" rtl="0" eaLnBrk="1" latinLnBrk="0" hangingPunct="1">
        <a:lnSpc>
          <a:spcPct val="90000"/>
        </a:lnSpc>
        <a:spcBef>
          <a:spcPct val="0"/>
        </a:spcBef>
        <a:buNone/>
        <a:defRPr sz="486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992" indent="-252992" algn="l" defTabSz="1011966" rtl="0" eaLnBrk="1" latinLnBrk="0" hangingPunct="1">
        <a:lnSpc>
          <a:spcPct val="90000"/>
        </a:lnSpc>
        <a:spcBef>
          <a:spcPts val="1107"/>
        </a:spcBef>
        <a:buFont typeface="Arial" panose="020B0604020202020204" pitchFamily="34" charset="0"/>
        <a:buChar char="•"/>
        <a:defRPr sz="3099" kern="1200">
          <a:solidFill>
            <a:schemeClr val="tx1"/>
          </a:solidFill>
          <a:latin typeface="+mn-lt"/>
          <a:ea typeface="+mn-ea"/>
          <a:cs typeface="+mn-cs"/>
        </a:defRPr>
      </a:lvl1pPr>
      <a:lvl2pPr marL="758975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2656" kern="1200">
          <a:solidFill>
            <a:schemeClr val="tx1"/>
          </a:solidFill>
          <a:latin typeface="+mn-lt"/>
          <a:ea typeface="+mn-ea"/>
          <a:cs typeface="+mn-cs"/>
        </a:defRPr>
      </a:lvl2pPr>
      <a:lvl3pPr marL="1264958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2213" kern="1200">
          <a:solidFill>
            <a:schemeClr val="tx1"/>
          </a:solidFill>
          <a:latin typeface="+mn-lt"/>
          <a:ea typeface="+mn-ea"/>
          <a:cs typeface="+mn-cs"/>
        </a:defRPr>
      </a:lvl3pPr>
      <a:lvl4pPr marL="1770941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4pPr>
      <a:lvl5pPr marL="2276925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5pPr>
      <a:lvl6pPr marL="2782908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6pPr>
      <a:lvl7pPr marL="3288891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7pPr>
      <a:lvl8pPr marL="3794874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8pPr>
      <a:lvl9pPr marL="4300858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1pPr>
      <a:lvl2pPr marL="505983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2pPr>
      <a:lvl3pPr marL="1011966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3pPr>
      <a:lvl4pPr marL="1517950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4pPr>
      <a:lvl5pPr marL="2023933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5pPr>
      <a:lvl6pPr marL="2529916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6pPr>
      <a:lvl7pPr marL="3035899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7pPr>
      <a:lvl8pPr marL="3541883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8pPr>
      <a:lvl9pPr marL="4047866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BCD2F9-E589-413C-B6EB-25562898ECB0}"/>
              </a:ext>
            </a:extLst>
          </p:cNvPr>
          <p:cNvSpPr txBox="1"/>
          <p:nvPr/>
        </p:nvSpPr>
        <p:spPr>
          <a:xfrm>
            <a:off x="3872621" y="1191164"/>
            <a:ext cx="2952920" cy="523220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TODOs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2022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3DE131-DFE1-47E5-9579-987E078314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2926" y="0"/>
            <a:ext cx="2725238" cy="202751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5B9E387-244E-4D91-AF6E-75597F2D47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706520" cy="89619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E7C302A-48AE-42CF-B878-8BF7FC26C60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7" t="35390" r="7261" b="35997"/>
          <a:stretch/>
        </p:blipFill>
        <p:spPr>
          <a:xfrm>
            <a:off x="4861716" y="-7349"/>
            <a:ext cx="2952920" cy="96961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882E59F-C6FF-46EC-88D8-3FBDF2EB8F30}"/>
              </a:ext>
            </a:extLst>
          </p:cNvPr>
          <p:cNvSpPr txBox="1"/>
          <p:nvPr/>
        </p:nvSpPr>
        <p:spPr>
          <a:xfrm>
            <a:off x="479322" y="1680039"/>
            <a:ext cx="9946127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b="1" dirty="0">
                <a:latin typeface="Comic Sans MS" panose="030F0702030302020204" pitchFamily="66" charset="0"/>
              </a:rPr>
              <a:t>LOX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Comic Sans MS" panose="030F0702030302020204" pitchFamily="66" charset="0"/>
              </a:rPr>
              <a:t>Filling the R-508b refrigerant to operate the </a:t>
            </a:r>
            <a:r>
              <a:rPr lang="en-US" dirty="0" err="1">
                <a:latin typeface="Comic Sans MS" panose="030F0702030302020204" pitchFamily="66" charset="0"/>
              </a:rPr>
              <a:t>kelvinator</a:t>
            </a:r>
            <a:r>
              <a:rPr lang="en-US" dirty="0">
                <a:latin typeface="Comic Sans MS" panose="030F0702030302020204" pitchFamily="66" charset="0"/>
              </a:rPr>
              <a:t> refrigerator [Material cost =~200$, 1 month]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Comic Sans MS" panose="030F0702030302020204" pitchFamily="66" charset="0"/>
              </a:rPr>
              <a:t>Purchase Oxygen compressor free-oil (40 bar) [material cost =~300$ , 1 month]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Comic Sans MS" panose="030F0702030302020204" pitchFamily="66" charset="0"/>
              </a:rPr>
              <a:t>Check up on expansion valve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Comic Sans MS" panose="030F0702030302020204" pitchFamily="66" charset="0"/>
              </a:rPr>
              <a:t>Prototype test 1 [1 day]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Comic Sans MS" panose="030F0702030302020204" pitchFamily="66" charset="0"/>
              </a:rPr>
              <a:t>HX design &amp; manufacture [M&amp;M cost = ~1000$, 2 months]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Comic Sans MS" panose="030F0702030302020204" pitchFamily="66" charset="0"/>
              </a:rPr>
              <a:t>Design &amp; manufacture for mixer, separator &amp; tanks [M&amp;M cost = ~200$, 10 days]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Comic Sans MS" panose="030F0702030302020204" pitchFamily="66" charset="0"/>
              </a:rPr>
              <a:t>Thermal isolation [M&amp;M cost = ~50$, installation 2 days]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Comic Sans MS" panose="030F0702030302020204" pitchFamily="66" charset="0"/>
              </a:rPr>
              <a:t>Prototype test 2 (Install) [1 day]</a:t>
            </a:r>
          </a:p>
          <a:p>
            <a:pPr lvl="1"/>
            <a:endParaRPr lang="en-US" dirty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b="1" dirty="0">
                <a:latin typeface="Comic Sans MS" panose="030F0702030302020204" pitchFamily="66" charset="0"/>
              </a:rPr>
              <a:t>Fuel cell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Comic Sans MS" panose="030F0702030302020204" pitchFamily="66" charset="0"/>
              </a:rPr>
              <a:t>Graphite plate (purchase, CNC) [material cost =~200$ without CNC, 5 weeks]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Comic Sans MS" panose="030F0702030302020204" pitchFamily="66" charset="0"/>
              </a:rPr>
              <a:t>MEA, gasket (Purchase, cutting) [Material cost =~300$+513$+2000 $, 5 weeks]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Comic Sans MS" panose="030F0702030302020204" pitchFamily="66" charset="0"/>
              </a:rPr>
              <a:t>Regulator DC/DC, H</a:t>
            </a:r>
            <a:r>
              <a:rPr lang="en-US" sz="1200" dirty="0">
                <a:latin typeface="Comic Sans MS" panose="030F0702030302020204" pitchFamily="66" charset="0"/>
              </a:rPr>
              <a:t>2</a:t>
            </a:r>
            <a:r>
              <a:rPr lang="en-US" dirty="0">
                <a:latin typeface="Comic Sans MS" panose="030F0702030302020204" pitchFamily="66" charset="0"/>
              </a:rPr>
              <a:t> tank, check valve, bolts, nuts, air fan (purchase) [1 week]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Comic Sans MS" panose="030F0702030302020204" pitchFamily="66" charset="0"/>
              </a:rPr>
              <a:t>Fuel cell installation &amp; run it (test1) [1 week]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dirty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b="1" dirty="0">
                <a:latin typeface="Comic Sans MS" panose="030F0702030302020204" pitchFamily="66" charset="0"/>
              </a:rPr>
              <a:t>Electrolysis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Comic Sans MS" panose="030F0702030302020204" pitchFamily="66" charset="0"/>
              </a:rPr>
              <a:t>Run the </a:t>
            </a:r>
            <a:r>
              <a:rPr lang="en-US" dirty="0" err="1">
                <a:latin typeface="Comic Sans MS" panose="030F0702030302020204" pitchFamily="66" charset="0"/>
              </a:rPr>
              <a:t>electrolyzer</a:t>
            </a:r>
            <a:r>
              <a:rPr lang="en-US" dirty="0">
                <a:latin typeface="Comic Sans MS" panose="030F0702030302020204" pitchFamily="66" charset="0"/>
              </a:rPr>
              <a:t>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Comic Sans MS" panose="030F0702030302020204" pitchFamily="66" charset="0"/>
              </a:rPr>
              <a:t>Install the multi-stack </a:t>
            </a:r>
            <a:r>
              <a:rPr lang="en-US" dirty="0" err="1">
                <a:latin typeface="Comic Sans MS" panose="030F0702030302020204" pitchFamily="66" charset="0"/>
              </a:rPr>
              <a:t>electrolyzer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044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</TotalTime>
  <Words>200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14</cp:revision>
  <dcterms:created xsi:type="dcterms:W3CDTF">2022-01-06T09:03:55Z</dcterms:created>
  <dcterms:modified xsi:type="dcterms:W3CDTF">2022-04-18T09:45:34Z</dcterms:modified>
</cp:coreProperties>
</file>