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  <p:sldId id="264" r:id="rId9"/>
    <p:sldId id="266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710CA-A439-4EFE-B860-895FCEC0CC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52C89C-DFAD-4C9C-ACCA-5A6BA36590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6C2DC-44C7-4625-B6D8-C7C0DA3CB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7C57A-885D-46E2-8273-57B4F6F24F34}" type="datetimeFigureOut">
              <a:rPr lang="en-US" smtClean="0"/>
              <a:t>26-Nov-22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92595D-ED73-43CA-B4DD-141A2D589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D6CCD-C66A-44C1-A7F0-140F0AE01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201B-00E0-4F8B-AB5C-B3241C6BE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975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AF9AB-5C73-4704-8CF2-060AD7D65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7E3B6A-5D58-4730-9FF2-F54F704D6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F6278-8F10-4799-83FC-B1D29ACDD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7C57A-885D-46E2-8273-57B4F6F24F34}" type="datetimeFigureOut">
              <a:rPr lang="en-US" smtClean="0"/>
              <a:t>26-Nov-22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F5F1D-3B51-4328-894A-D809042F6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788ED8-BE27-4E5A-9F56-C1464B590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201B-00E0-4F8B-AB5C-B3241C6BE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670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483743-5B59-4FB5-86C3-E863C36CB7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E7E5EC-743A-431A-A2A7-149CBC8A2B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F45438-7CA3-4941-85F7-51D9E50CB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7C57A-885D-46E2-8273-57B4F6F24F34}" type="datetimeFigureOut">
              <a:rPr lang="en-US" smtClean="0"/>
              <a:t>26-Nov-22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85ECF5-AC4B-4B56-9B51-F0D197AF5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4613B-8981-4169-B08B-0BBE6AAA7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201B-00E0-4F8B-AB5C-B3241C6BE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077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9789D-FEA8-4AFE-A762-97995F901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75DC0-1556-4051-B3BC-352B16223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33E00-B4B6-4C4F-AE4B-B0EE3C2EF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7C57A-885D-46E2-8273-57B4F6F24F34}" type="datetimeFigureOut">
              <a:rPr lang="en-US" smtClean="0"/>
              <a:t>26-Nov-22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B4416D-A11A-4DF6-A689-E830ABCF5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E8A8A-C59B-4FF7-BF12-CF0132B85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201B-00E0-4F8B-AB5C-B3241C6BE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37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93935-B9E7-480A-9817-1A47CC497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13427C-3F79-4081-9201-56A4E0A082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831CCF-92E2-4F17-878D-4B3278982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7C57A-885D-46E2-8273-57B4F6F24F34}" type="datetimeFigureOut">
              <a:rPr lang="en-US" smtClean="0"/>
              <a:t>26-Nov-22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1F9A5-FFAC-44E2-B99F-9C7FA47B6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F1584-05F8-4242-9FFC-601A40C95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201B-00E0-4F8B-AB5C-B3241C6BE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565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CD2E2-52FF-4AC0-AE38-DDEC0360A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C8877-057B-49F3-90B1-7D790A0BE1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44736-4945-4AEC-B2F2-CFD6C28B29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521D62-EE39-46AF-A3DB-6432C9EE3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7C57A-885D-46E2-8273-57B4F6F24F34}" type="datetimeFigureOut">
              <a:rPr lang="en-US" smtClean="0"/>
              <a:t>26-Nov-22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A0DB35-8CBA-4D53-BBF2-084673F59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B681BF-4BC5-4B8D-BCD7-CB613BD63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201B-00E0-4F8B-AB5C-B3241C6BE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81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820CD-CCC4-4BEB-9E58-0B6A0519E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B81514-9AF6-4467-BF4C-70045E8BB9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8EE5C3-CDD1-4869-941D-11A2220A0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8F8C09-905C-465E-BF88-C52F5D9163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8221A2-BE31-4C74-B28E-4A0C12F5D1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733F09-5EC9-4BB9-882B-E15D2B5DB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7C57A-885D-46E2-8273-57B4F6F24F34}" type="datetimeFigureOut">
              <a:rPr lang="en-US" smtClean="0"/>
              <a:t>26-Nov-22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C8A612-D5A5-46B7-9EC9-65DCFD369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44B03F-806E-4171-B259-F474BE9B4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201B-00E0-4F8B-AB5C-B3241C6BE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485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416E0-2F41-459F-A938-7559FFFA3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103597-8301-4A35-9DA4-5339B7AF0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7C57A-885D-46E2-8273-57B4F6F24F34}" type="datetimeFigureOut">
              <a:rPr lang="en-US" smtClean="0"/>
              <a:t>26-Nov-22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F9DBE8-6AA4-434B-9DA1-E515ACD2A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1F0E96-2C05-49C2-A1BE-61818D8D6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201B-00E0-4F8B-AB5C-B3241C6BE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322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1D40C7-19BB-47A7-9E6C-2FE9A636E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7C57A-885D-46E2-8273-57B4F6F24F34}" type="datetimeFigureOut">
              <a:rPr lang="en-US" smtClean="0"/>
              <a:t>26-Nov-22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10FD7C-7792-44C6-8327-4FAE3B90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A02D8F-9F42-444F-871F-D9745077F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201B-00E0-4F8B-AB5C-B3241C6BE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058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39C35-2796-4E04-92F4-50ED96762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728AA-6D79-4DB7-9D5A-96651A0FA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FE2C22-CF52-41E6-A0A8-C4A489AD48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C8ED12-5209-4D9C-A7AD-F50EDE14B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7C57A-885D-46E2-8273-57B4F6F24F34}" type="datetimeFigureOut">
              <a:rPr lang="en-US" smtClean="0"/>
              <a:t>26-Nov-22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7DB54A-A026-4AAE-BF2E-2C403ADB0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6B9A19-47C6-4D20-9763-F6449663D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201B-00E0-4F8B-AB5C-B3241C6BE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044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13436-2A75-4F37-86C3-6AF316C17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1B411-D212-4A7C-9F89-D320903D4B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AE588E-031A-46EA-BBC2-22AAA1E9B6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251985-04B9-479B-B43C-DBB02E806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7C57A-885D-46E2-8273-57B4F6F24F34}" type="datetimeFigureOut">
              <a:rPr lang="en-US" smtClean="0"/>
              <a:t>26-Nov-22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7A8889-3B1C-4CF1-A592-1D5CE1FEE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47A221-6782-40B5-8E6E-3A52C5210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201B-00E0-4F8B-AB5C-B3241C6BE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36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C9C699-9FC6-4966-85B0-F325A8779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EEF6E2-F7D8-49F4-957E-B6317861FF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75DDDB-EDF8-4702-99C3-C607DC5CE6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7C57A-885D-46E2-8273-57B4F6F24F34}" type="datetimeFigureOut">
              <a:rPr lang="en-US" smtClean="0"/>
              <a:t>26-Nov-22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C8015-6D1D-48AD-A039-306942F803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16F75-D22A-4D7E-B554-433C102665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9201B-00E0-4F8B-AB5C-B3241C6BE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486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CE8B0-E6FD-4DAF-8952-E11EB09333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latin typeface="Brush Script MT" panose="03060802040406070304" pitchFamily="66" charset="0"/>
              </a:rPr>
              <a:t>Fuel Burner Stand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224CAD-D6AF-4134-ADA4-E0D476AB00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Brush Script MT" panose="03060802040406070304" pitchFamily="66" charset="0"/>
              </a:rPr>
              <a:t>Design &amp; Size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3AF1051-1EFB-44EC-BF68-1A65AE7FD011}"/>
              </a:ext>
            </a:extLst>
          </p:cNvPr>
          <p:cNvCxnSpPr>
            <a:cxnSpLocks/>
          </p:cNvCxnSpPr>
          <p:nvPr/>
        </p:nvCxnSpPr>
        <p:spPr>
          <a:xfrm>
            <a:off x="3810000" y="3429000"/>
            <a:ext cx="457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0873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BDD4035-8310-447C-A779-0422F615FD29}"/>
              </a:ext>
            </a:extLst>
          </p:cNvPr>
          <p:cNvGrpSpPr/>
          <p:nvPr/>
        </p:nvGrpSpPr>
        <p:grpSpPr>
          <a:xfrm>
            <a:off x="2567248" y="1"/>
            <a:ext cx="7057505" cy="6858000"/>
            <a:chOff x="2567248" y="1"/>
            <a:chExt cx="7057505" cy="68580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5CEE4B72-2796-4D5D-AB90-B75FA6B9FE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67248" y="1"/>
              <a:ext cx="7057505" cy="6858000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44CC9CA0-ED07-4DCE-AD89-4EA48EE3171E}"/>
                </a:ext>
              </a:extLst>
            </p:cNvPr>
            <p:cNvSpPr txBox="1"/>
            <p:nvPr/>
          </p:nvSpPr>
          <p:spPr>
            <a:xfrm rot="16200000">
              <a:off x="-359586" y="3290501"/>
              <a:ext cx="6583680" cy="27699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Fuel burner with stand _ Isometric view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8613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70F5866-5930-4801-9D4F-D7CCFED0F4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7311" y="5877"/>
            <a:ext cx="8697378" cy="685212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DF097AC-C5D9-462F-A9D6-2077641A9D8F}"/>
              </a:ext>
            </a:extLst>
          </p:cNvPr>
          <p:cNvSpPr txBox="1"/>
          <p:nvPr/>
        </p:nvSpPr>
        <p:spPr>
          <a:xfrm rot="16200000">
            <a:off x="-1057720" y="3290501"/>
            <a:ext cx="6583680" cy="27699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tIns="0" bIns="0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</a:rPr>
              <a:t>The stand _ Isometric view </a:t>
            </a:r>
          </a:p>
        </p:txBody>
      </p:sp>
    </p:spTree>
    <p:extLst>
      <p:ext uri="{BB962C8B-B14F-4D97-AF65-F5344CB8AC3E}">
        <p14:creationId xmlns:p14="http://schemas.microsoft.com/office/powerpoint/2010/main" val="3298561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>
            <a:extLst>
              <a:ext uri="{FF2B5EF4-FFF2-40B4-BE49-F238E27FC236}">
                <a16:creationId xmlns:a16="http://schemas.microsoft.com/office/drawing/2014/main" id="{13FA0B3E-65FD-45CF-8199-34EFF4FFF12C}"/>
              </a:ext>
            </a:extLst>
          </p:cNvPr>
          <p:cNvGrpSpPr/>
          <p:nvPr/>
        </p:nvGrpSpPr>
        <p:grpSpPr>
          <a:xfrm>
            <a:off x="374404" y="0"/>
            <a:ext cx="11523577" cy="6857999"/>
            <a:chOff x="374404" y="0"/>
            <a:chExt cx="11523577" cy="6857999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ABA6D6B-E182-4A43-A4B3-CFB7DF23C5D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599219" y="0"/>
              <a:ext cx="5298762" cy="6857999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6779AC10-BF2B-4797-8FD2-E85937A936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59760" y="144551"/>
              <a:ext cx="5078731" cy="3284449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7C62D6F7-E011-4BB3-B024-BAFAF6A6B3F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02707" y="3576916"/>
              <a:ext cx="3792836" cy="3073933"/>
            </a:xfrm>
            <a:prstGeom prst="rect">
              <a:avLst/>
            </a:prstGeom>
          </p:spPr>
        </p:pic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953DB0F9-BBA2-4BF2-BFA5-7088098E7589}"/>
                </a:ext>
              </a:extLst>
            </p:cNvPr>
            <p:cNvCxnSpPr/>
            <p:nvPr/>
          </p:nvCxnSpPr>
          <p:spPr>
            <a:xfrm>
              <a:off x="3173506" y="4303058"/>
              <a:ext cx="0" cy="1691640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8917F35-F47F-452F-A71A-5444A07C1DAB}"/>
                </a:ext>
              </a:extLst>
            </p:cNvPr>
            <p:cNvSpPr txBox="1"/>
            <p:nvPr/>
          </p:nvSpPr>
          <p:spPr>
            <a:xfrm rot="16200000">
              <a:off x="2812230" y="5009927"/>
              <a:ext cx="749442" cy="27699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txBody>
            <a:bodyPr wrap="square" tIns="0" rIns="9144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9 cm 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23960BE-FA66-42EE-B4BF-A22060BFCC1F}"/>
                </a:ext>
              </a:extLst>
            </p:cNvPr>
            <p:cNvCxnSpPr>
              <a:cxnSpLocks/>
            </p:cNvCxnSpPr>
            <p:nvPr/>
          </p:nvCxnSpPr>
          <p:spPr>
            <a:xfrm>
              <a:off x="4697506" y="4195482"/>
              <a:ext cx="914400" cy="0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53BBE98-6DC6-4206-8919-E76445B63DAC}"/>
                </a:ext>
              </a:extLst>
            </p:cNvPr>
            <p:cNvCxnSpPr>
              <a:cxnSpLocks/>
            </p:cNvCxnSpPr>
            <p:nvPr/>
          </p:nvCxnSpPr>
          <p:spPr>
            <a:xfrm>
              <a:off x="4697506" y="4294094"/>
              <a:ext cx="914400" cy="0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A286DDDF-D91F-4154-B317-B05E499AA414}"/>
                </a:ext>
              </a:extLst>
            </p:cNvPr>
            <p:cNvCxnSpPr/>
            <p:nvPr/>
          </p:nvCxnSpPr>
          <p:spPr>
            <a:xfrm>
              <a:off x="5405718" y="3816273"/>
              <a:ext cx="0" cy="365760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169F1A3C-7BE6-4D73-9B56-DDE9C5DD22A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10201" y="4291401"/>
              <a:ext cx="0" cy="548640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20744F1-AF3C-4734-8533-AA4C2F968F99}"/>
                </a:ext>
              </a:extLst>
            </p:cNvPr>
            <p:cNvCxnSpPr>
              <a:cxnSpLocks/>
            </p:cNvCxnSpPr>
            <p:nvPr/>
          </p:nvCxnSpPr>
          <p:spPr>
            <a:xfrm>
              <a:off x="4701989" y="6001865"/>
              <a:ext cx="914400" cy="0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6287C87-A2A1-4D9A-AA46-FDE5B824C49B}"/>
                </a:ext>
              </a:extLst>
            </p:cNvPr>
            <p:cNvCxnSpPr>
              <a:cxnSpLocks/>
            </p:cNvCxnSpPr>
            <p:nvPr/>
          </p:nvCxnSpPr>
          <p:spPr>
            <a:xfrm>
              <a:off x="4701989" y="6100477"/>
              <a:ext cx="914400" cy="0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82FB521-E77E-4113-98F3-4EA6E14CF555}"/>
                </a:ext>
              </a:extLst>
            </p:cNvPr>
            <p:cNvSpPr txBox="1"/>
            <p:nvPr/>
          </p:nvSpPr>
          <p:spPr>
            <a:xfrm>
              <a:off x="5041871" y="4773706"/>
              <a:ext cx="914400" cy="276998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0.5 cm</a:t>
              </a: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F945A425-F1B1-4748-B87C-A36A763FF42F}"/>
                </a:ext>
              </a:extLst>
            </p:cNvPr>
            <p:cNvCxnSpPr>
              <a:cxnSpLocks/>
            </p:cNvCxnSpPr>
            <p:nvPr/>
          </p:nvCxnSpPr>
          <p:spPr>
            <a:xfrm>
              <a:off x="8516471" y="932328"/>
              <a:ext cx="0" cy="4917143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FA08882-B39B-4F55-B94F-2AB4008CB24B}"/>
                </a:ext>
              </a:extLst>
            </p:cNvPr>
            <p:cNvSpPr txBox="1"/>
            <p:nvPr/>
          </p:nvSpPr>
          <p:spPr>
            <a:xfrm rot="16200000">
              <a:off x="8141749" y="2915778"/>
              <a:ext cx="749442" cy="27699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txBody>
            <a:bodyPr wrap="square" tIns="0" rIns="9144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9 cm 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AE404275-6BE7-49EB-BAAA-87A2E015DC7A}"/>
                </a:ext>
              </a:extLst>
            </p:cNvPr>
            <p:cNvCxnSpPr>
              <a:cxnSpLocks/>
            </p:cNvCxnSpPr>
            <p:nvPr/>
          </p:nvCxnSpPr>
          <p:spPr>
            <a:xfrm>
              <a:off x="7070702" y="623047"/>
              <a:ext cx="914400" cy="0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C2925C6-50E0-4E20-96DA-12BCD8F99097}"/>
                </a:ext>
              </a:extLst>
            </p:cNvPr>
            <p:cNvCxnSpPr>
              <a:cxnSpLocks/>
            </p:cNvCxnSpPr>
            <p:nvPr/>
          </p:nvCxnSpPr>
          <p:spPr>
            <a:xfrm>
              <a:off x="7070702" y="896470"/>
              <a:ext cx="914400" cy="0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55A70DBE-C5F7-430C-8FBC-7B0187037057}"/>
                </a:ext>
              </a:extLst>
            </p:cNvPr>
            <p:cNvCxnSpPr/>
            <p:nvPr/>
          </p:nvCxnSpPr>
          <p:spPr>
            <a:xfrm>
              <a:off x="7429292" y="243838"/>
              <a:ext cx="0" cy="365760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E976EC96-7563-4C38-9D85-19E3E0F27FF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33775" y="893777"/>
              <a:ext cx="0" cy="548640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4622688-BA8F-400B-8C67-403588E5FF87}"/>
                </a:ext>
              </a:extLst>
            </p:cNvPr>
            <p:cNvSpPr txBox="1"/>
            <p:nvPr/>
          </p:nvSpPr>
          <p:spPr>
            <a:xfrm>
              <a:off x="7105786" y="1376082"/>
              <a:ext cx="914400" cy="276998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0.5 cm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F2DDF0A-2049-466E-9785-C8F261653ECD}"/>
                </a:ext>
              </a:extLst>
            </p:cNvPr>
            <p:cNvCxnSpPr>
              <a:cxnSpLocks/>
            </p:cNvCxnSpPr>
            <p:nvPr/>
          </p:nvCxnSpPr>
          <p:spPr>
            <a:xfrm>
              <a:off x="7111043" y="5862918"/>
              <a:ext cx="914400" cy="0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5C7934ED-D612-4192-AC74-FAB56AC4D250}"/>
                </a:ext>
              </a:extLst>
            </p:cNvPr>
            <p:cNvCxnSpPr>
              <a:cxnSpLocks/>
            </p:cNvCxnSpPr>
            <p:nvPr/>
          </p:nvCxnSpPr>
          <p:spPr>
            <a:xfrm>
              <a:off x="7111043" y="6149788"/>
              <a:ext cx="914400" cy="0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66768F54-6D97-4BB5-B86B-11040B367F73}"/>
                </a:ext>
              </a:extLst>
            </p:cNvPr>
            <p:cNvCxnSpPr/>
            <p:nvPr/>
          </p:nvCxnSpPr>
          <p:spPr>
            <a:xfrm>
              <a:off x="7442739" y="5483709"/>
              <a:ext cx="0" cy="365760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56F03C10-611A-4249-9240-4D4AFDE2A13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33775" y="6147095"/>
              <a:ext cx="0" cy="365760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9679E32B-47B7-4354-800D-6A4403FD90E8}"/>
                </a:ext>
              </a:extLst>
            </p:cNvPr>
            <p:cNvCxnSpPr>
              <a:cxnSpLocks/>
            </p:cNvCxnSpPr>
            <p:nvPr/>
          </p:nvCxnSpPr>
          <p:spPr>
            <a:xfrm>
              <a:off x="7874674" y="172131"/>
              <a:ext cx="0" cy="54864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F9FF710-7499-494E-86F6-E7047C37E6A1}"/>
                </a:ext>
              </a:extLst>
            </p:cNvPr>
            <p:cNvCxnSpPr>
              <a:cxnSpLocks/>
            </p:cNvCxnSpPr>
            <p:nvPr/>
          </p:nvCxnSpPr>
          <p:spPr>
            <a:xfrm>
              <a:off x="10931647" y="172131"/>
              <a:ext cx="0" cy="54864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BE06F39A-F981-4E9A-8194-BA2321748949}"/>
                </a:ext>
              </a:extLst>
            </p:cNvPr>
            <p:cNvCxnSpPr/>
            <p:nvPr/>
          </p:nvCxnSpPr>
          <p:spPr>
            <a:xfrm>
              <a:off x="7888121" y="343582"/>
              <a:ext cx="3017520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5232764-7C84-40EB-863F-696D1D51EE17}"/>
                </a:ext>
              </a:extLst>
            </p:cNvPr>
            <p:cNvSpPr txBox="1"/>
            <p:nvPr/>
          </p:nvSpPr>
          <p:spPr>
            <a:xfrm>
              <a:off x="8689670" y="176613"/>
              <a:ext cx="1463040" cy="276999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 5.5 cm</a:t>
              </a: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426FE70-B6C4-4EF0-A4DD-C3CF755CF416}"/>
                </a:ext>
              </a:extLst>
            </p:cNvPr>
            <p:cNvCxnSpPr>
              <a:cxnSpLocks/>
            </p:cNvCxnSpPr>
            <p:nvPr/>
          </p:nvCxnSpPr>
          <p:spPr>
            <a:xfrm>
              <a:off x="7874674" y="6043771"/>
              <a:ext cx="0" cy="64008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13CA35B-E5BA-480C-AEE5-88135EDB7FED}"/>
                </a:ext>
              </a:extLst>
            </p:cNvPr>
            <p:cNvCxnSpPr>
              <a:cxnSpLocks/>
            </p:cNvCxnSpPr>
            <p:nvPr/>
          </p:nvCxnSpPr>
          <p:spPr>
            <a:xfrm>
              <a:off x="10931647" y="6016877"/>
              <a:ext cx="0" cy="64008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9B21B155-3FA6-4BAC-9DE6-F754189B6CF6}"/>
                </a:ext>
              </a:extLst>
            </p:cNvPr>
            <p:cNvCxnSpPr/>
            <p:nvPr/>
          </p:nvCxnSpPr>
          <p:spPr>
            <a:xfrm>
              <a:off x="7901568" y="6457268"/>
              <a:ext cx="3017520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0DB7573-611A-4F31-9691-38298BF15881}"/>
                </a:ext>
              </a:extLst>
            </p:cNvPr>
            <p:cNvSpPr txBox="1"/>
            <p:nvPr/>
          </p:nvSpPr>
          <p:spPr>
            <a:xfrm>
              <a:off x="8662776" y="6276852"/>
              <a:ext cx="1463040" cy="276999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 5.5cm</a:t>
              </a:r>
            </a:p>
          </p:txBody>
        </p: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310A1D05-5FC4-436E-871E-7FF594B8C551}"/>
                </a:ext>
              </a:extLst>
            </p:cNvPr>
            <p:cNvCxnSpPr>
              <a:cxnSpLocks/>
            </p:cNvCxnSpPr>
            <p:nvPr/>
          </p:nvCxnSpPr>
          <p:spPr>
            <a:xfrm>
              <a:off x="9547948" y="4812695"/>
              <a:ext cx="0" cy="826994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60B5FA10-8E1B-4BA4-AC4F-CE0FEC9D5A55}"/>
                </a:ext>
              </a:extLst>
            </p:cNvPr>
            <p:cNvCxnSpPr>
              <a:cxnSpLocks/>
            </p:cNvCxnSpPr>
            <p:nvPr/>
          </p:nvCxnSpPr>
          <p:spPr>
            <a:xfrm>
              <a:off x="10924043" y="4812695"/>
              <a:ext cx="0" cy="1097280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9C41D7B0-681A-4A2A-AFD8-5142FD580FBD}"/>
                </a:ext>
              </a:extLst>
            </p:cNvPr>
            <p:cNvCxnSpPr/>
            <p:nvPr/>
          </p:nvCxnSpPr>
          <p:spPr>
            <a:xfrm>
              <a:off x="9547948" y="5226192"/>
              <a:ext cx="1371600" cy="0"/>
            </a:xfrm>
            <a:prstGeom prst="straightConnector1">
              <a:avLst/>
            </a:prstGeom>
            <a:ln w="38100">
              <a:solidFill>
                <a:schemeClr val="accent4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0C401252-568B-4824-AAAD-CDA001C184FC}"/>
                </a:ext>
              </a:extLst>
            </p:cNvPr>
            <p:cNvSpPr txBox="1"/>
            <p:nvPr/>
          </p:nvSpPr>
          <p:spPr>
            <a:xfrm>
              <a:off x="9851958" y="5045776"/>
              <a:ext cx="727458" cy="553998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 2.5 cm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8FFC756A-F173-4191-ABF0-CCDEAA222E85}"/>
                </a:ext>
              </a:extLst>
            </p:cNvPr>
            <p:cNvSpPr txBox="1"/>
            <p:nvPr/>
          </p:nvSpPr>
          <p:spPr>
            <a:xfrm rot="16200000">
              <a:off x="-2778936" y="3290501"/>
              <a:ext cx="6583680" cy="27699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Used in the stand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83441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>
            <a:extLst>
              <a:ext uri="{FF2B5EF4-FFF2-40B4-BE49-F238E27FC236}">
                <a16:creationId xmlns:a16="http://schemas.microsoft.com/office/drawing/2014/main" id="{9B029443-530D-45C4-B861-2F06961C3C9B}"/>
              </a:ext>
            </a:extLst>
          </p:cNvPr>
          <p:cNvGrpSpPr/>
          <p:nvPr/>
        </p:nvGrpSpPr>
        <p:grpSpPr>
          <a:xfrm>
            <a:off x="1250704" y="0"/>
            <a:ext cx="9356898" cy="6883990"/>
            <a:chOff x="1250704" y="0"/>
            <a:chExt cx="9356898" cy="688399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25C687D-E72D-491A-A321-DC4AC8556F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82260" y="0"/>
              <a:ext cx="7427481" cy="6858000"/>
            </a:xfrm>
            <a:prstGeom prst="rect">
              <a:avLst/>
            </a:prstGeom>
          </p:spPr>
        </p:pic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B738CC9-FA5E-42BA-9205-59300A5BBCBB}"/>
                </a:ext>
              </a:extLst>
            </p:cNvPr>
            <p:cNvCxnSpPr>
              <a:cxnSpLocks/>
            </p:cNvCxnSpPr>
            <p:nvPr/>
          </p:nvCxnSpPr>
          <p:spPr>
            <a:xfrm>
              <a:off x="1647152" y="255494"/>
              <a:ext cx="1371600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C8204DA8-B94E-4C38-A9EF-446D2FB95C7B}"/>
                </a:ext>
              </a:extLst>
            </p:cNvPr>
            <p:cNvCxnSpPr>
              <a:cxnSpLocks/>
            </p:cNvCxnSpPr>
            <p:nvPr/>
          </p:nvCxnSpPr>
          <p:spPr>
            <a:xfrm>
              <a:off x="1647152" y="6432182"/>
              <a:ext cx="1371600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12AC7729-F043-4080-A482-59E194C8CC2D}"/>
                </a:ext>
              </a:extLst>
            </p:cNvPr>
            <p:cNvCxnSpPr/>
            <p:nvPr/>
          </p:nvCxnSpPr>
          <p:spPr>
            <a:xfrm>
              <a:off x="1909482" y="282389"/>
              <a:ext cx="0" cy="6126480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A0471C6-945E-4C83-8BDD-CA3DD1ABCCAB}"/>
                </a:ext>
              </a:extLst>
            </p:cNvPr>
            <p:cNvSpPr txBox="1"/>
            <p:nvPr/>
          </p:nvSpPr>
          <p:spPr>
            <a:xfrm rot="16200000">
              <a:off x="732865" y="3290499"/>
              <a:ext cx="2353233" cy="27699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Length L = 197 cm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BE3E3335-A42E-4E4B-862D-0F287D9E0585}"/>
                </a:ext>
              </a:extLst>
            </p:cNvPr>
            <p:cNvCxnSpPr>
              <a:cxnSpLocks/>
            </p:cNvCxnSpPr>
            <p:nvPr/>
          </p:nvCxnSpPr>
          <p:spPr>
            <a:xfrm>
              <a:off x="8697893" y="6423217"/>
              <a:ext cx="914400" cy="0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30905C2-5B26-4DCD-BCAE-48B456AA16E9}"/>
                </a:ext>
              </a:extLst>
            </p:cNvPr>
            <p:cNvCxnSpPr>
              <a:cxnSpLocks/>
            </p:cNvCxnSpPr>
            <p:nvPr/>
          </p:nvCxnSpPr>
          <p:spPr>
            <a:xfrm>
              <a:off x="8697893" y="6710087"/>
              <a:ext cx="914400" cy="0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1579CF12-BBA9-41F9-BD84-AA6299A7196E}"/>
                </a:ext>
              </a:extLst>
            </p:cNvPr>
            <p:cNvCxnSpPr/>
            <p:nvPr/>
          </p:nvCxnSpPr>
          <p:spPr>
            <a:xfrm>
              <a:off x="9412941" y="5609222"/>
              <a:ext cx="0" cy="822960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F6E24C43-5D24-47B2-9A01-E1D76A72595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17428" y="6701110"/>
              <a:ext cx="0" cy="182880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787D32B-4EED-41AC-84E6-AE13D1BB9174}"/>
                </a:ext>
              </a:extLst>
            </p:cNvPr>
            <p:cNvSpPr txBox="1"/>
            <p:nvPr/>
          </p:nvSpPr>
          <p:spPr>
            <a:xfrm>
              <a:off x="9217847" y="5331317"/>
              <a:ext cx="1389755" cy="55399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Distance</a:t>
              </a:r>
            </a:p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D = 10 cm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502E91F-779F-4676-AA66-60EFF2A1128B}"/>
                </a:ext>
              </a:extLst>
            </p:cNvPr>
            <p:cNvCxnSpPr>
              <a:cxnSpLocks/>
            </p:cNvCxnSpPr>
            <p:nvPr/>
          </p:nvCxnSpPr>
          <p:spPr>
            <a:xfrm>
              <a:off x="2918012" y="900951"/>
              <a:ext cx="0" cy="826994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2603177-0761-47A8-ACBA-A433C2D64AC2}"/>
                </a:ext>
              </a:extLst>
            </p:cNvPr>
            <p:cNvCxnSpPr>
              <a:cxnSpLocks/>
            </p:cNvCxnSpPr>
            <p:nvPr/>
          </p:nvCxnSpPr>
          <p:spPr>
            <a:xfrm>
              <a:off x="9054361" y="900951"/>
              <a:ext cx="0" cy="826994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26BF2D9C-FEFF-4A2F-98DA-78E791F59069}"/>
                </a:ext>
              </a:extLst>
            </p:cNvPr>
            <p:cNvCxnSpPr/>
            <p:nvPr/>
          </p:nvCxnSpPr>
          <p:spPr>
            <a:xfrm>
              <a:off x="2918012" y="1314448"/>
              <a:ext cx="6136349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611C253-55FF-4782-A7A6-E655317D079C}"/>
                </a:ext>
              </a:extLst>
            </p:cNvPr>
            <p:cNvSpPr txBox="1"/>
            <p:nvPr/>
          </p:nvSpPr>
          <p:spPr>
            <a:xfrm>
              <a:off x="4975412" y="1143000"/>
              <a:ext cx="2501153" cy="276999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 Width W = 210 cm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A52A245-CD06-4BA9-9585-FBB41A8D9258}"/>
                </a:ext>
              </a:extLst>
            </p:cNvPr>
            <p:cNvSpPr txBox="1"/>
            <p:nvPr/>
          </p:nvSpPr>
          <p:spPr>
            <a:xfrm rot="16200000">
              <a:off x="-1902636" y="3290501"/>
              <a:ext cx="6583680" cy="27699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The stand _ Front view </a:t>
              </a:r>
            </a:p>
          </p:txBody>
        </p:sp>
      </p:grp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C8F009B-D72B-4333-A9E7-939CFD224949}"/>
              </a:ext>
            </a:extLst>
          </p:cNvPr>
          <p:cNvCxnSpPr>
            <a:cxnSpLocks/>
          </p:cNvCxnSpPr>
          <p:nvPr/>
        </p:nvCxnSpPr>
        <p:spPr>
          <a:xfrm rot="5400000">
            <a:off x="6106660" y="6485077"/>
            <a:ext cx="36576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00B586A-8793-46D5-9D88-C58C1115243A}"/>
              </a:ext>
            </a:extLst>
          </p:cNvPr>
          <p:cNvSpPr txBox="1"/>
          <p:nvPr/>
        </p:nvSpPr>
        <p:spPr>
          <a:xfrm>
            <a:off x="4040145" y="6399661"/>
            <a:ext cx="1371600" cy="27699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 tIns="0" bIns="0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</a:rPr>
              <a:t>d = 20 cm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79A998E-29FC-46E9-80E6-D786C35039AB}"/>
              </a:ext>
            </a:extLst>
          </p:cNvPr>
          <p:cNvCxnSpPr>
            <a:cxnSpLocks/>
          </p:cNvCxnSpPr>
          <p:nvPr/>
        </p:nvCxnSpPr>
        <p:spPr>
          <a:xfrm rot="5400000">
            <a:off x="5501536" y="6494444"/>
            <a:ext cx="36576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3022845-A027-4423-9943-0EBF97F05D44}"/>
              </a:ext>
            </a:extLst>
          </p:cNvPr>
          <p:cNvCxnSpPr>
            <a:cxnSpLocks/>
          </p:cNvCxnSpPr>
          <p:nvPr/>
        </p:nvCxnSpPr>
        <p:spPr>
          <a:xfrm rot="5400000">
            <a:off x="8884834" y="6464180"/>
            <a:ext cx="36576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2A09363-8FEA-41C3-A08F-8CE46C3817B6}"/>
              </a:ext>
            </a:extLst>
          </p:cNvPr>
          <p:cNvCxnSpPr>
            <a:cxnSpLocks/>
          </p:cNvCxnSpPr>
          <p:nvPr/>
        </p:nvCxnSpPr>
        <p:spPr>
          <a:xfrm rot="5400000">
            <a:off x="8308285" y="6483072"/>
            <a:ext cx="36576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58CDA0D-3BAC-4AF8-8B77-01B1176C586E}"/>
              </a:ext>
            </a:extLst>
          </p:cNvPr>
          <p:cNvCxnSpPr>
            <a:cxnSpLocks/>
          </p:cNvCxnSpPr>
          <p:nvPr/>
        </p:nvCxnSpPr>
        <p:spPr>
          <a:xfrm rot="16200000">
            <a:off x="5522716" y="6355281"/>
            <a:ext cx="0" cy="36576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A9D79C2-763B-4AF5-BC76-268BE1D1004E}"/>
              </a:ext>
            </a:extLst>
          </p:cNvPr>
          <p:cNvCxnSpPr>
            <a:cxnSpLocks/>
          </p:cNvCxnSpPr>
          <p:nvPr/>
        </p:nvCxnSpPr>
        <p:spPr>
          <a:xfrm rot="5400000" flipH="1">
            <a:off x="6467968" y="6367078"/>
            <a:ext cx="0" cy="36576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BBD0A42-1250-4BAF-AAC3-61AD027F4126}"/>
              </a:ext>
            </a:extLst>
          </p:cNvPr>
          <p:cNvCxnSpPr>
            <a:cxnSpLocks/>
          </p:cNvCxnSpPr>
          <p:nvPr/>
        </p:nvCxnSpPr>
        <p:spPr>
          <a:xfrm rot="16200000">
            <a:off x="8333917" y="6372087"/>
            <a:ext cx="0" cy="36576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70B921E-C3AF-4334-ABA3-EE7810B69506}"/>
              </a:ext>
            </a:extLst>
          </p:cNvPr>
          <p:cNvCxnSpPr>
            <a:cxnSpLocks/>
          </p:cNvCxnSpPr>
          <p:nvPr/>
        </p:nvCxnSpPr>
        <p:spPr>
          <a:xfrm rot="5400000" flipH="1">
            <a:off x="9250594" y="6374359"/>
            <a:ext cx="0" cy="36576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832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9D10F4D-171D-4D9A-A8AF-788CE77285C2}"/>
              </a:ext>
            </a:extLst>
          </p:cNvPr>
          <p:cNvGrpSpPr/>
          <p:nvPr/>
        </p:nvGrpSpPr>
        <p:grpSpPr>
          <a:xfrm>
            <a:off x="256082" y="-773"/>
            <a:ext cx="11679836" cy="6858773"/>
            <a:chOff x="256082" y="-773"/>
            <a:chExt cx="11679836" cy="685877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13825D9F-079B-41C3-BE3C-AD16B06CEC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6082" y="0"/>
              <a:ext cx="11679836" cy="685800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205344B-7B86-4A7C-BAA4-1F0E3416282D}"/>
                </a:ext>
              </a:extLst>
            </p:cNvPr>
            <p:cNvSpPr txBox="1"/>
            <p:nvPr/>
          </p:nvSpPr>
          <p:spPr>
            <a:xfrm rot="16200000">
              <a:off x="-2778936" y="3290501"/>
              <a:ext cx="6583680" cy="27699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The stand _ Top view 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6B72750E-2BA3-4A14-BE4E-D2D3A2996D5D}"/>
                </a:ext>
              </a:extLst>
            </p:cNvPr>
            <p:cNvCxnSpPr>
              <a:cxnSpLocks/>
            </p:cNvCxnSpPr>
            <p:nvPr/>
          </p:nvCxnSpPr>
          <p:spPr>
            <a:xfrm>
              <a:off x="1015143" y="255494"/>
              <a:ext cx="1371600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31FF935-A461-4ACB-9B92-51B12FBD649B}"/>
                </a:ext>
              </a:extLst>
            </p:cNvPr>
            <p:cNvCxnSpPr>
              <a:cxnSpLocks/>
            </p:cNvCxnSpPr>
            <p:nvPr/>
          </p:nvCxnSpPr>
          <p:spPr>
            <a:xfrm>
              <a:off x="1015143" y="6459076"/>
              <a:ext cx="1371600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FD61871E-487B-46A3-BD18-5036EFC5722B}"/>
                </a:ext>
              </a:extLst>
            </p:cNvPr>
            <p:cNvCxnSpPr/>
            <p:nvPr/>
          </p:nvCxnSpPr>
          <p:spPr>
            <a:xfrm>
              <a:off x="1277473" y="268942"/>
              <a:ext cx="0" cy="6217920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E1B2092-6FE5-4665-971D-B6F328F17EC4}"/>
                </a:ext>
              </a:extLst>
            </p:cNvPr>
            <p:cNvSpPr txBox="1"/>
            <p:nvPr/>
          </p:nvSpPr>
          <p:spPr>
            <a:xfrm rot="16200000">
              <a:off x="100856" y="3290499"/>
              <a:ext cx="2353233" cy="27699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Width W = 197 cm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CCD3C23-D8E8-4C2F-B6FA-965EBC39DD18}"/>
                </a:ext>
              </a:extLst>
            </p:cNvPr>
            <p:cNvCxnSpPr>
              <a:cxnSpLocks/>
            </p:cNvCxnSpPr>
            <p:nvPr/>
          </p:nvCxnSpPr>
          <p:spPr>
            <a:xfrm>
              <a:off x="3704550" y="4027720"/>
              <a:ext cx="1005840" cy="0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F7CBD1A-24B1-44DD-87C7-912FF0F09095}"/>
                </a:ext>
              </a:extLst>
            </p:cNvPr>
            <p:cNvCxnSpPr>
              <a:cxnSpLocks/>
            </p:cNvCxnSpPr>
            <p:nvPr/>
          </p:nvCxnSpPr>
          <p:spPr>
            <a:xfrm>
              <a:off x="3704550" y="6455495"/>
              <a:ext cx="1005840" cy="0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4084A58E-ACAA-4F04-B9C8-1BB8829CB5BA}"/>
                </a:ext>
              </a:extLst>
            </p:cNvPr>
            <p:cNvCxnSpPr/>
            <p:nvPr/>
          </p:nvCxnSpPr>
          <p:spPr>
            <a:xfrm>
              <a:off x="4034115" y="4057433"/>
              <a:ext cx="0" cy="2377440"/>
            </a:xfrm>
            <a:prstGeom prst="straightConnector1">
              <a:avLst/>
            </a:prstGeom>
            <a:ln w="38100">
              <a:solidFill>
                <a:schemeClr val="accent6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007CF4D-00CA-4387-AE91-EF7A1A4AC9A9}"/>
                </a:ext>
              </a:extLst>
            </p:cNvPr>
            <p:cNvSpPr txBox="1"/>
            <p:nvPr/>
          </p:nvSpPr>
          <p:spPr>
            <a:xfrm rot="16200000">
              <a:off x="3229980" y="5084782"/>
              <a:ext cx="1554480" cy="276999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D = 57 cm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3625209-EE21-42BA-8905-F7774F583C72}"/>
                </a:ext>
              </a:extLst>
            </p:cNvPr>
            <p:cNvCxnSpPr>
              <a:cxnSpLocks/>
            </p:cNvCxnSpPr>
            <p:nvPr/>
          </p:nvCxnSpPr>
          <p:spPr>
            <a:xfrm>
              <a:off x="7450383" y="2459699"/>
              <a:ext cx="731520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8187928-9F87-480B-82B1-C50D3BB98655}"/>
                </a:ext>
              </a:extLst>
            </p:cNvPr>
            <p:cNvCxnSpPr>
              <a:cxnSpLocks/>
            </p:cNvCxnSpPr>
            <p:nvPr/>
          </p:nvCxnSpPr>
          <p:spPr>
            <a:xfrm>
              <a:off x="7450383" y="4277877"/>
              <a:ext cx="731520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85A7CBD2-268F-44C6-9E54-485BDA2DFCAD}"/>
                </a:ext>
              </a:extLst>
            </p:cNvPr>
            <p:cNvCxnSpPr/>
            <p:nvPr/>
          </p:nvCxnSpPr>
          <p:spPr>
            <a:xfrm>
              <a:off x="7956410" y="2473370"/>
              <a:ext cx="0" cy="1828800"/>
            </a:xfrm>
            <a:prstGeom prst="straightConnector1">
              <a:avLst/>
            </a:prstGeom>
            <a:ln w="38100">
              <a:solidFill>
                <a:srgbClr val="0070C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2C617D1-E3A1-475B-AE18-07544656C539}"/>
                </a:ext>
              </a:extLst>
            </p:cNvPr>
            <p:cNvSpPr txBox="1"/>
            <p:nvPr/>
          </p:nvSpPr>
          <p:spPr>
            <a:xfrm rot="16200000">
              <a:off x="7275799" y="3255276"/>
              <a:ext cx="1371600" cy="276999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D = 43 cm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7DA62128-E3CC-4FC5-84BC-D48718C42634}"/>
                </a:ext>
              </a:extLst>
            </p:cNvPr>
            <p:cNvCxnSpPr>
              <a:cxnSpLocks/>
            </p:cNvCxnSpPr>
            <p:nvPr/>
          </p:nvCxnSpPr>
          <p:spPr>
            <a:xfrm>
              <a:off x="3739052" y="268942"/>
              <a:ext cx="1005840" cy="0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C02BED3-CF8C-4549-B7EE-573490EA5F88}"/>
                </a:ext>
              </a:extLst>
            </p:cNvPr>
            <p:cNvCxnSpPr>
              <a:cxnSpLocks/>
            </p:cNvCxnSpPr>
            <p:nvPr/>
          </p:nvCxnSpPr>
          <p:spPr>
            <a:xfrm>
              <a:off x="3739052" y="2696717"/>
              <a:ext cx="1005840" cy="0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0600BAD7-FE8E-4E77-A19D-00934A084F02}"/>
                </a:ext>
              </a:extLst>
            </p:cNvPr>
            <p:cNvCxnSpPr/>
            <p:nvPr/>
          </p:nvCxnSpPr>
          <p:spPr>
            <a:xfrm>
              <a:off x="4068617" y="298655"/>
              <a:ext cx="0" cy="2377440"/>
            </a:xfrm>
            <a:prstGeom prst="straightConnector1">
              <a:avLst/>
            </a:prstGeom>
            <a:ln w="38100">
              <a:solidFill>
                <a:schemeClr val="accent6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467BA45-5DC9-403A-9F63-1B4B381DD882}"/>
                </a:ext>
              </a:extLst>
            </p:cNvPr>
            <p:cNvSpPr txBox="1"/>
            <p:nvPr/>
          </p:nvSpPr>
          <p:spPr>
            <a:xfrm rot="16200000">
              <a:off x="3264482" y="1326004"/>
              <a:ext cx="1554480" cy="276999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D = 57 cm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F2B04D9-6FD5-48BA-8640-1305395E0126}"/>
                </a:ext>
              </a:extLst>
            </p:cNvPr>
            <p:cNvCxnSpPr>
              <a:cxnSpLocks/>
            </p:cNvCxnSpPr>
            <p:nvPr/>
          </p:nvCxnSpPr>
          <p:spPr>
            <a:xfrm>
              <a:off x="5511703" y="2459699"/>
              <a:ext cx="731520" cy="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C11DE7A-C3A9-42C9-BF63-773DF8EBF6B0}"/>
                </a:ext>
              </a:extLst>
            </p:cNvPr>
            <p:cNvCxnSpPr>
              <a:cxnSpLocks/>
            </p:cNvCxnSpPr>
            <p:nvPr/>
          </p:nvCxnSpPr>
          <p:spPr>
            <a:xfrm>
              <a:off x="5511703" y="2195707"/>
              <a:ext cx="731520" cy="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B14BF399-3B20-4230-9C60-3BDCB19D54BF}"/>
                </a:ext>
              </a:extLst>
            </p:cNvPr>
            <p:cNvCxnSpPr/>
            <p:nvPr/>
          </p:nvCxnSpPr>
          <p:spPr>
            <a:xfrm>
              <a:off x="5828306" y="1995783"/>
              <a:ext cx="0" cy="18288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3126BCA3-3165-429B-A54A-5B523878C52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29635" y="2474179"/>
              <a:ext cx="0" cy="45720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9C1290A-DA5B-4FDD-963E-47E8AEA94CCF}"/>
                </a:ext>
              </a:extLst>
            </p:cNvPr>
            <p:cNvSpPr txBox="1"/>
            <p:nvPr/>
          </p:nvSpPr>
          <p:spPr>
            <a:xfrm>
              <a:off x="5383943" y="2874770"/>
              <a:ext cx="1374665" cy="276999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W = 6 cm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43A7DDC-EC48-4115-86BA-EDE3017CF343}"/>
                </a:ext>
              </a:extLst>
            </p:cNvPr>
            <p:cNvCxnSpPr>
              <a:cxnSpLocks/>
            </p:cNvCxnSpPr>
            <p:nvPr/>
          </p:nvCxnSpPr>
          <p:spPr>
            <a:xfrm>
              <a:off x="5516052" y="4527990"/>
              <a:ext cx="731520" cy="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CB86733E-CE9B-430B-9DD1-AABC89848FBD}"/>
                </a:ext>
              </a:extLst>
            </p:cNvPr>
            <p:cNvCxnSpPr>
              <a:cxnSpLocks/>
            </p:cNvCxnSpPr>
            <p:nvPr/>
          </p:nvCxnSpPr>
          <p:spPr>
            <a:xfrm>
              <a:off x="5516052" y="4263998"/>
              <a:ext cx="731520" cy="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57552528-3873-451B-A9F9-49F0C3A8E0B5}"/>
                </a:ext>
              </a:extLst>
            </p:cNvPr>
            <p:cNvCxnSpPr/>
            <p:nvPr/>
          </p:nvCxnSpPr>
          <p:spPr>
            <a:xfrm>
              <a:off x="5832655" y="4064071"/>
              <a:ext cx="0" cy="18288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8C003475-AB72-4378-9323-484A925D890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33984" y="4542470"/>
              <a:ext cx="0" cy="18288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B32BC79C-DA4B-4022-A0D8-4002B39EF2FF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668452" y="4808289"/>
              <a:ext cx="731520" cy="0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E3C2179-D9BA-44F2-94E9-AD659CC646C0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6038572" y="4808289"/>
              <a:ext cx="731520" cy="0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90E4CAE0-F9F5-4097-BE3E-FBFB66B351ED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7175108" y="4228959"/>
              <a:ext cx="0" cy="1554480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B4AE78CB-EE54-4B37-92A9-11FD4812847D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5799155" y="4777601"/>
              <a:ext cx="0" cy="457200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AB1FD25-D690-4D56-BB92-99CB80AD03FB}"/>
                </a:ext>
              </a:extLst>
            </p:cNvPr>
            <p:cNvSpPr txBox="1"/>
            <p:nvPr/>
          </p:nvSpPr>
          <p:spPr>
            <a:xfrm>
              <a:off x="7877239" y="4867698"/>
              <a:ext cx="1374665" cy="27699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L = 8 cm</a:t>
              </a:r>
            </a:p>
          </p:txBody>
        </p: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93B098BC-BDB9-4D33-8763-7CE4D0F65074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668452" y="1911938"/>
              <a:ext cx="731520" cy="0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F6510BE5-455F-4601-9E80-8EE1157EA7A9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6038572" y="1911938"/>
              <a:ext cx="731520" cy="0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807741C8-DDB7-4F3E-9E90-ACF12E38F149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6561698" y="1593593"/>
              <a:ext cx="0" cy="365760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2A3B118C-AF84-4F07-9BE0-DC74307B66C1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5799155" y="1547875"/>
              <a:ext cx="0" cy="457200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EA76711B-5232-4198-8962-750950C86572}"/>
                </a:ext>
              </a:extLst>
            </p:cNvPr>
            <p:cNvCxnSpPr>
              <a:cxnSpLocks/>
            </p:cNvCxnSpPr>
            <p:nvPr/>
          </p:nvCxnSpPr>
          <p:spPr>
            <a:xfrm>
              <a:off x="8379566" y="506691"/>
              <a:ext cx="73152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3B62F8C9-E442-48EE-AD8D-E2517C14296E}"/>
                </a:ext>
              </a:extLst>
            </p:cNvPr>
            <p:cNvCxnSpPr>
              <a:cxnSpLocks/>
            </p:cNvCxnSpPr>
            <p:nvPr/>
          </p:nvCxnSpPr>
          <p:spPr>
            <a:xfrm>
              <a:off x="8379566" y="268826"/>
              <a:ext cx="73152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71E8CB37-B0E6-4509-B60D-6057F63D0E9F}"/>
                </a:ext>
              </a:extLst>
            </p:cNvPr>
            <p:cNvCxnSpPr/>
            <p:nvPr/>
          </p:nvCxnSpPr>
          <p:spPr>
            <a:xfrm>
              <a:off x="8696169" y="-773"/>
              <a:ext cx="0" cy="27432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3D4B1474-CDC2-4B2C-80B8-3A6462A0E36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02511" y="506691"/>
              <a:ext cx="0" cy="45720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4C8B33CD-5DA5-4177-8A0E-019D68B51768}"/>
                </a:ext>
              </a:extLst>
            </p:cNvPr>
            <p:cNvSpPr txBox="1"/>
            <p:nvPr/>
          </p:nvSpPr>
          <p:spPr>
            <a:xfrm>
              <a:off x="8145314" y="886368"/>
              <a:ext cx="1539495" cy="369332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d = 5.5 cm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84653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1BDA1E7-5121-4F56-A2D9-6B443C6C4984}"/>
              </a:ext>
            </a:extLst>
          </p:cNvPr>
          <p:cNvGrpSpPr/>
          <p:nvPr/>
        </p:nvGrpSpPr>
        <p:grpSpPr>
          <a:xfrm>
            <a:off x="256082" y="-773"/>
            <a:ext cx="11679836" cy="6858773"/>
            <a:chOff x="256082" y="-773"/>
            <a:chExt cx="11679836" cy="685877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13825D9F-079B-41C3-BE3C-AD16B06CEC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6082" y="0"/>
              <a:ext cx="11679836" cy="685800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205344B-7B86-4A7C-BAA4-1F0E3416282D}"/>
                </a:ext>
              </a:extLst>
            </p:cNvPr>
            <p:cNvSpPr txBox="1"/>
            <p:nvPr/>
          </p:nvSpPr>
          <p:spPr>
            <a:xfrm rot="16200000">
              <a:off x="-2778936" y="3290501"/>
              <a:ext cx="6583680" cy="27699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The stand _ Top view 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6B72750E-2BA3-4A14-BE4E-D2D3A2996D5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0144705" y="6367882"/>
              <a:ext cx="822960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31FF935-A461-4ACB-9B92-51B12FBD649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41337" y="6393302"/>
              <a:ext cx="822960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FD61871E-487B-46A3-BD18-5036EFC5722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75529" y="6697816"/>
              <a:ext cx="8879696" cy="0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E1B2092-6FE5-4665-971D-B6F328F17EC4}"/>
                </a:ext>
              </a:extLst>
            </p:cNvPr>
            <p:cNvSpPr txBox="1"/>
            <p:nvPr/>
          </p:nvSpPr>
          <p:spPr>
            <a:xfrm>
              <a:off x="4820240" y="6563779"/>
              <a:ext cx="2353233" cy="27699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Length L = 210 cm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CCD3C23-D8E8-4C2F-B6FA-965EBC39DD1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245349" y="1211489"/>
              <a:ext cx="640080" cy="0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F7CBD1A-24B1-44DD-87C7-912FF0F0909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287185" y="1266570"/>
              <a:ext cx="640080" cy="0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4084A58E-ACAA-4F04-B9C8-1BB8829CB5B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102349" y="-196622"/>
              <a:ext cx="0" cy="2926080"/>
            </a:xfrm>
            <a:prstGeom prst="straightConnector1">
              <a:avLst/>
            </a:prstGeom>
            <a:ln w="38100">
              <a:solidFill>
                <a:schemeClr val="accent4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007CF4D-00CA-4387-AE91-EF7A1A4AC9A9}"/>
                </a:ext>
              </a:extLst>
            </p:cNvPr>
            <p:cNvSpPr txBox="1"/>
            <p:nvPr/>
          </p:nvSpPr>
          <p:spPr>
            <a:xfrm>
              <a:off x="5318760" y="1095450"/>
              <a:ext cx="1554480" cy="276999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D = 70 cm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3625209-EE21-42BA-8905-F7774F583C7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474160" y="4953853"/>
              <a:ext cx="731520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8187928-9F87-480B-82B1-C50D3BB9865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97365" y="4971919"/>
              <a:ext cx="731520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85A7CBD2-268F-44C6-9E54-485BDA2DFCA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248624" y="3480155"/>
              <a:ext cx="0" cy="3154680"/>
            </a:xfrm>
            <a:prstGeom prst="straightConnector1">
              <a:avLst/>
            </a:prstGeom>
            <a:ln w="38100">
              <a:solidFill>
                <a:srgbClr val="0070C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2C617D1-E3A1-475B-AE18-07544656C539}"/>
                </a:ext>
              </a:extLst>
            </p:cNvPr>
            <p:cNvSpPr txBox="1"/>
            <p:nvPr/>
          </p:nvSpPr>
          <p:spPr>
            <a:xfrm>
              <a:off x="2509061" y="4925001"/>
              <a:ext cx="1371600" cy="276999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D = 75 cm</a:t>
              </a: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90E4CAE0-F9F5-4097-BE3E-FBFB66B351E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45040" y="4410326"/>
              <a:ext cx="432199" cy="297189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AB1FD25-D690-4D56-BB92-99CB80AD03FB}"/>
                </a:ext>
              </a:extLst>
            </p:cNvPr>
            <p:cNvSpPr txBox="1"/>
            <p:nvPr/>
          </p:nvSpPr>
          <p:spPr>
            <a:xfrm>
              <a:off x="7750576" y="4531289"/>
              <a:ext cx="2098859" cy="27699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Radius R = 1 cm</a:t>
              </a:r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EA76711B-5232-4198-8962-750950C86572}"/>
                </a:ext>
              </a:extLst>
            </p:cNvPr>
            <p:cNvCxnSpPr>
              <a:cxnSpLocks/>
            </p:cNvCxnSpPr>
            <p:nvPr/>
          </p:nvCxnSpPr>
          <p:spPr>
            <a:xfrm>
              <a:off x="8379566" y="506691"/>
              <a:ext cx="73152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3B62F8C9-E442-48EE-AD8D-E2517C14296E}"/>
                </a:ext>
              </a:extLst>
            </p:cNvPr>
            <p:cNvCxnSpPr>
              <a:cxnSpLocks/>
            </p:cNvCxnSpPr>
            <p:nvPr/>
          </p:nvCxnSpPr>
          <p:spPr>
            <a:xfrm>
              <a:off x="8379566" y="268826"/>
              <a:ext cx="73152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71E8CB37-B0E6-4509-B60D-6057F63D0E9F}"/>
                </a:ext>
              </a:extLst>
            </p:cNvPr>
            <p:cNvCxnSpPr/>
            <p:nvPr/>
          </p:nvCxnSpPr>
          <p:spPr>
            <a:xfrm>
              <a:off x="8696169" y="-773"/>
              <a:ext cx="0" cy="27432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3D4B1474-CDC2-4B2C-80B8-3A6462A0E36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02511" y="506691"/>
              <a:ext cx="0" cy="45720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4C8B33CD-5DA5-4177-8A0E-019D68B51768}"/>
                </a:ext>
              </a:extLst>
            </p:cNvPr>
            <p:cNvSpPr txBox="1"/>
            <p:nvPr/>
          </p:nvSpPr>
          <p:spPr>
            <a:xfrm>
              <a:off x="8145314" y="886368"/>
              <a:ext cx="1539495" cy="369332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d = 5.5 cm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191DEB4-1D10-47EA-B617-B5F742D18D4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0187379" y="3248816"/>
              <a:ext cx="731520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2DCA587D-237B-44C1-976F-A2C67B8D508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978500" y="3266882"/>
              <a:ext cx="731520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7CA186B1-485F-46A2-9674-8FD36A0FDA2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961843" y="1775118"/>
              <a:ext cx="0" cy="3154680"/>
            </a:xfrm>
            <a:prstGeom prst="straightConnector1">
              <a:avLst/>
            </a:prstGeom>
            <a:ln w="38100">
              <a:solidFill>
                <a:srgbClr val="0070C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D0DD451-7354-4D04-874F-09ECDE7306D4}"/>
                </a:ext>
              </a:extLst>
            </p:cNvPr>
            <p:cNvSpPr txBox="1"/>
            <p:nvPr/>
          </p:nvSpPr>
          <p:spPr>
            <a:xfrm>
              <a:off x="8222280" y="3219964"/>
              <a:ext cx="1371600" cy="276999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D = 75 cm</a:t>
              </a:r>
            </a:p>
          </p:txBody>
        </p: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CCEB45C3-BE73-4B20-BF5F-98C445E1F572}"/>
                </a:ext>
              </a:extLst>
            </p:cNvPr>
            <p:cNvCxnSpPr>
              <a:cxnSpLocks/>
            </p:cNvCxnSpPr>
            <p:nvPr/>
          </p:nvCxnSpPr>
          <p:spPr>
            <a:xfrm>
              <a:off x="4173433" y="1922880"/>
              <a:ext cx="555954" cy="353865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F6616786-A200-44E9-A7F7-6670FAB5AA1A}"/>
                </a:ext>
              </a:extLst>
            </p:cNvPr>
            <p:cNvSpPr txBox="1"/>
            <p:nvPr/>
          </p:nvSpPr>
          <p:spPr>
            <a:xfrm>
              <a:off x="2301214" y="1663110"/>
              <a:ext cx="2098859" cy="27699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Radius R = 1 cm</a:t>
              </a:r>
            </a:p>
          </p:txBody>
        </p: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18F5F753-CA38-4E4C-9010-86096F4A0467}"/>
                </a:ext>
              </a:extLst>
            </p:cNvPr>
            <p:cNvCxnSpPr>
              <a:cxnSpLocks/>
            </p:cNvCxnSpPr>
            <p:nvPr/>
          </p:nvCxnSpPr>
          <p:spPr>
            <a:xfrm>
              <a:off x="4400073" y="1905658"/>
              <a:ext cx="1715304" cy="371087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5BC50B27-A50F-461E-B15B-9F2FB488D8D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282813" y="4410326"/>
              <a:ext cx="1512007" cy="311081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9D20C8B-0AB4-4B2A-A175-DC778235220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234602" y="4396825"/>
              <a:ext cx="731520" cy="0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97E1BF7-7C5F-472C-B4DE-825012AF063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515005" y="4414891"/>
              <a:ext cx="731520" cy="0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77727939-CA83-4E88-9DAD-15B9D1DC40A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255147" y="3128867"/>
              <a:ext cx="0" cy="2743200"/>
            </a:xfrm>
            <a:prstGeom prst="straightConnector1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55C2443-53CD-4EF0-B11B-AF48A84AC40C}"/>
                </a:ext>
              </a:extLst>
            </p:cNvPr>
            <p:cNvSpPr txBox="1"/>
            <p:nvPr/>
          </p:nvSpPr>
          <p:spPr>
            <a:xfrm>
              <a:off x="2619125" y="4367973"/>
              <a:ext cx="1371600" cy="27699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D = 64 cm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323B8BB9-B73E-4ED4-BED5-207FA632187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946091" y="2489089"/>
              <a:ext cx="731520" cy="0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75BDFE7D-9498-4523-B3CE-230BE08E71C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213047" y="2507155"/>
              <a:ext cx="731520" cy="0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C4CD78E2-D93B-4709-87BF-B56C8C41B67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953189" y="1221131"/>
              <a:ext cx="0" cy="2743200"/>
            </a:xfrm>
            <a:prstGeom prst="straightConnector1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C0061FA-10DF-4801-9D44-CDFD1CEE9F2F}"/>
                </a:ext>
              </a:extLst>
            </p:cNvPr>
            <p:cNvSpPr txBox="1"/>
            <p:nvPr/>
          </p:nvSpPr>
          <p:spPr>
            <a:xfrm>
              <a:off x="8330614" y="2460237"/>
              <a:ext cx="1371600" cy="27699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D = 64 cm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17524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EA50B9B-035A-4F42-9CA4-1E76412B21AB}"/>
              </a:ext>
            </a:extLst>
          </p:cNvPr>
          <p:cNvGrpSpPr/>
          <p:nvPr/>
        </p:nvGrpSpPr>
        <p:grpSpPr>
          <a:xfrm>
            <a:off x="1822204" y="-41717"/>
            <a:ext cx="7862605" cy="6980662"/>
            <a:chOff x="1822204" y="-41717"/>
            <a:chExt cx="7862605" cy="6980662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70337245-C4F4-428B-8983-CD3DB130FF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208624" y="-18351"/>
              <a:ext cx="5774753" cy="6879488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205344B-7B86-4A7C-BAA4-1F0E3416282D}"/>
                </a:ext>
              </a:extLst>
            </p:cNvPr>
            <p:cNvSpPr txBox="1"/>
            <p:nvPr/>
          </p:nvSpPr>
          <p:spPr>
            <a:xfrm rot="16200000">
              <a:off x="-1331136" y="3290501"/>
              <a:ext cx="6583680" cy="27699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The stand _ Right view 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6B72750E-2BA3-4A14-BE4E-D2D3A2996D5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824424" y="5518486"/>
              <a:ext cx="822960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31FF935-A461-4ACB-9B92-51B12FBD649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524346" y="5613480"/>
              <a:ext cx="822960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FD61871E-487B-46A3-BD18-5036EFC5722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35826" y="5592347"/>
              <a:ext cx="4297680" cy="0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E1B2092-6FE5-4665-971D-B6F328F17EC4}"/>
                </a:ext>
              </a:extLst>
            </p:cNvPr>
            <p:cNvSpPr txBox="1"/>
            <p:nvPr/>
          </p:nvSpPr>
          <p:spPr>
            <a:xfrm>
              <a:off x="4503038" y="5485551"/>
              <a:ext cx="2353233" cy="27699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Length L = 146 cm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CCD3C23-D8E8-4C2F-B6FA-965EBC39DD1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65163" y="1252433"/>
              <a:ext cx="640080" cy="0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F7CBD1A-24B1-44DD-87C7-912FF0F0909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609670" y="1252433"/>
              <a:ext cx="640080" cy="0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4084A58E-ACAA-4F04-B9C8-1BB8829CB5BA}"/>
                </a:ext>
              </a:extLst>
            </p:cNvPr>
            <p:cNvCxnSpPr>
              <a:cxnSpLocks/>
            </p:cNvCxnSpPr>
            <p:nvPr/>
          </p:nvCxnSpPr>
          <p:spPr>
            <a:xfrm>
              <a:off x="7091356" y="277069"/>
              <a:ext cx="0" cy="6217920"/>
            </a:xfrm>
            <a:prstGeom prst="straightConnector1">
              <a:avLst/>
            </a:prstGeom>
            <a:ln w="38100">
              <a:solidFill>
                <a:schemeClr val="accent4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007CF4D-00CA-4387-AE91-EF7A1A4AC9A9}"/>
                </a:ext>
              </a:extLst>
            </p:cNvPr>
            <p:cNvSpPr txBox="1"/>
            <p:nvPr/>
          </p:nvSpPr>
          <p:spPr>
            <a:xfrm rot="16200000">
              <a:off x="6334545" y="2557744"/>
              <a:ext cx="1554480" cy="276999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D = 197 cm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3625209-EE21-42BA-8905-F7774F583C7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329495" y="6475552"/>
              <a:ext cx="365760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2C617D1-E3A1-475B-AE18-07544656C539}"/>
                </a:ext>
              </a:extLst>
            </p:cNvPr>
            <p:cNvSpPr txBox="1"/>
            <p:nvPr/>
          </p:nvSpPr>
          <p:spPr>
            <a:xfrm>
              <a:off x="2291555" y="6399661"/>
              <a:ext cx="1371600" cy="276999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d = 20 cm</a:t>
              </a:r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EA76711B-5232-4198-8962-750950C86572}"/>
                </a:ext>
              </a:extLst>
            </p:cNvPr>
            <p:cNvCxnSpPr>
              <a:cxnSpLocks/>
            </p:cNvCxnSpPr>
            <p:nvPr/>
          </p:nvCxnSpPr>
          <p:spPr>
            <a:xfrm>
              <a:off x="8229438" y="547635"/>
              <a:ext cx="73152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3B62F8C9-E442-48EE-AD8D-E2517C14296E}"/>
                </a:ext>
              </a:extLst>
            </p:cNvPr>
            <p:cNvCxnSpPr>
              <a:cxnSpLocks/>
            </p:cNvCxnSpPr>
            <p:nvPr/>
          </p:nvCxnSpPr>
          <p:spPr>
            <a:xfrm>
              <a:off x="8229438" y="227882"/>
              <a:ext cx="73152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71E8CB37-B0E6-4509-B60D-6057F63D0E9F}"/>
                </a:ext>
              </a:extLst>
            </p:cNvPr>
            <p:cNvCxnSpPr/>
            <p:nvPr/>
          </p:nvCxnSpPr>
          <p:spPr>
            <a:xfrm>
              <a:off x="8546041" y="-41717"/>
              <a:ext cx="0" cy="27432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3D4B1474-CDC2-4B2C-80B8-3A6462A0E36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552383" y="547635"/>
              <a:ext cx="0" cy="45720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4C8B33CD-5DA5-4177-8A0E-019D68B51768}"/>
                </a:ext>
              </a:extLst>
            </p:cNvPr>
            <p:cNvSpPr txBox="1"/>
            <p:nvPr/>
          </p:nvSpPr>
          <p:spPr>
            <a:xfrm>
              <a:off x="8145314" y="886368"/>
              <a:ext cx="1539495" cy="369332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d = 10 cm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82676FC0-FB99-4740-8120-B66BABDBAA01}"/>
                </a:ext>
              </a:extLst>
            </p:cNvPr>
            <p:cNvCxnSpPr>
              <a:cxnSpLocks/>
            </p:cNvCxnSpPr>
            <p:nvPr/>
          </p:nvCxnSpPr>
          <p:spPr>
            <a:xfrm>
              <a:off x="8077074" y="6756065"/>
              <a:ext cx="73152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4730DAB-B4A1-41DB-BDF0-E5AB0135443E}"/>
                </a:ext>
              </a:extLst>
            </p:cNvPr>
            <p:cNvCxnSpPr>
              <a:cxnSpLocks/>
            </p:cNvCxnSpPr>
            <p:nvPr/>
          </p:nvCxnSpPr>
          <p:spPr>
            <a:xfrm>
              <a:off x="8077074" y="6436312"/>
              <a:ext cx="73152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AEE200BC-D630-49C6-931B-1C1C8004931B}"/>
                </a:ext>
              </a:extLst>
            </p:cNvPr>
            <p:cNvCxnSpPr/>
            <p:nvPr/>
          </p:nvCxnSpPr>
          <p:spPr>
            <a:xfrm>
              <a:off x="8571101" y="6166713"/>
              <a:ext cx="0" cy="27432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B7494015-03ED-4550-9516-0FA03EF2C99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577443" y="6756065"/>
              <a:ext cx="0" cy="18288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CB9A6FB-DFFB-4FAF-99A7-553E500E3D7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52946" y="6494444"/>
              <a:ext cx="365760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8D934A7-7D24-45D2-A8E6-8B1D3CBCCC1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174219" y="6464180"/>
              <a:ext cx="365760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54FDDAE-E440-447E-B574-86DC68FD4D3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597670" y="6483072"/>
              <a:ext cx="365760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F3445C8B-D1B1-4169-BCB3-7ABA1879A2AA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3774126" y="6355281"/>
              <a:ext cx="0" cy="365760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91DE8EAD-F253-44BF-B9A2-F6B98444464F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4690803" y="6357553"/>
              <a:ext cx="0" cy="365760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1E2F89CB-485A-4F04-8CEB-31BD0C8A09E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623302" y="6372087"/>
              <a:ext cx="0" cy="365760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D23F45DC-DA6C-4CE4-862D-88D0A17EFA66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6539979" y="6374359"/>
              <a:ext cx="0" cy="365760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C40E6608-17C2-49A1-92A8-12E37A5D2B12}"/>
                </a:ext>
              </a:extLst>
            </p:cNvPr>
            <p:cNvCxnSpPr>
              <a:cxnSpLocks/>
            </p:cNvCxnSpPr>
            <p:nvPr/>
          </p:nvCxnSpPr>
          <p:spPr>
            <a:xfrm>
              <a:off x="6806757" y="6457129"/>
              <a:ext cx="731520" cy="0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E80478D1-231A-4557-BD2E-8F46D1535F35}"/>
                </a:ext>
              </a:extLst>
            </p:cNvPr>
            <p:cNvCxnSpPr>
              <a:cxnSpLocks/>
            </p:cNvCxnSpPr>
            <p:nvPr/>
          </p:nvCxnSpPr>
          <p:spPr>
            <a:xfrm>
              <a:off x="6806757" y="257572"/>
              <a:ext cx="731520" cy="0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2B8231B8-E5F0-4219-B433-9A010694CD2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3735916" y="1067281"/>
              <a:ext cx="0" cy="36576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627CCB86-A6B6-4B6B-8A17-0BCE60BA5581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4270451" y="1069553"/>
              <a:ext cx="0" cy="36576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29C6DC36-8CD7-44D8-A95F-C3FE5EBBDE56}"/>
                </a:ext>
              </a:extLst>
            </p:cNvPr>
            <p:cNvSpPr txBox="1"/>
            <p:nvPr/>
          </p:nvSpPr>
          <p:spPr>
            <a:xfrm>
              <a:off x="2259356" y="1111660"/>
              <a:ext cx="1371600" cy="276999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d = 5.5 cm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12565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Group 96">
            <a:extLst>
              <a:ext uri="{FF2B5EF4-FFF2-40B4-BE49-F238E27FC236}">
                <a16:creationId xmlns:a16="http://schemas.microsoft.com/office/drawing/2014/main" id="{D87B4CA4-1E5E-418D-8F55-0306018A26AD}"/>
              </a:ext>
            </a:extLst>
          </p:cNvPr>
          <p:cNvGrpSpPr/>
          <p:nvPr/>
        </p:nvGrpSpPr>
        <p:grpSpPr>
          <a:xfrm>
            <a:off x="374404" y="0"/>
            <a:ext cx="11706404" cy="6858000"/>
            <a:chOff x="374404" y="0"/>
            <a:chExt cx="11706404" cy="68580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BD045434-3D42-41AD-BAB5-6A03F13A51F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51229" y="0"/>
              <a:ext cx="10803335" cy="6858000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9223FF6-0231-43DD-8A27-69AD5E689C9C}"/>
                </a:ext>
              </a:extLst>
            </p:cNvPr>
            <p:cNvSpPr txBox="1"/>
            <p:nvPr/>
          </p:nvSpPr>
          <p:spPr>
            <a:xfrm rot="16200000">
              <a:off x="-2778936" y="3290501"/>
              <a:ext cx="6583680" cy="27699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The stand _ Bottom view 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67137381-EB62-4089-BD35-32F9A01073B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352534" y="4953853"/>
              <a:ext cx="731520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17DA674B-8F09-4645-B40D-7AB0064BDA2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69868" y="4971919"/>
              <a:ext cx="731520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4920A1F3-B135-4C5A-BB95-1464054643B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176752" y="3503015"/>
              <a:ext cx="0" cy="3108960"/>
            </a:xfrm>
            <a:prstGeom prst="straightConnector1">
              <a:avLst/>
            </a:prstGeom>
            <a:ln w="38100">
              <a:solidFill>
                <a:srgbClr val="0070C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B85F3F2-561E-4458-ADFE-26323018CE31}"/>
                </a:ext>
              </a:extLst>
            </p:cNvPr>
            <p:cNvSpPr txBox="1"/>
            <p:nvPr/>
          </p:nvSpPr>
          <p:spPr>
            <a:xfrm>
              <a:off x="2481564" y="4925001"/>
              <a:ext cx="1371600" cy="276999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D = 75 cm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DC5D140-EE80-4999-AA17-06DD7AE6298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139870" y="4396825"/>
              <a:ext cx="731520" cy="0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E2C8BC3-36B2-4A7D-BF0F-B1691D4F74B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500955" y="4414891"/>
              <a:ext cx="731520" cy="0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5D2E365-8685-4A52-803E-B930B537125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192688" y="3174587"/>
              <a:ext cx="0" cy="2651760"/>
            </a:xfrm>
            <a:prstGeom prst="straightConnector1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1B098A9-C067-422E-AD70-3457257D8DE9}"/>
                </a:ext>
              </a:extLst>
            </p:cNvPr>
            <p:cNvSpPr txBox="1"/>
            <p:nvPr/>
          </p:nvSpPr>
          <p:spPr>
            <a:xfrm>
              <a:off x="2605075" y="4367973"/>
              <a:ext cx="1371600" cy="27699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D = 64 cm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BE01C55-2338-41DB-A272-4EC2959B2D54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875162" y="6219965"/>
              <a:ext cx="822960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387C07D-D648-49E9-A957-8A4AB764FBA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27287" y="6245385"/>
              <a:ext cx="822960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D14BC5F1-EFE2-4557-9379-0064A3C5AB1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74926" y="6549899"/>
              <a:ext cx="8595360" cy="0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66411CB-8A12-4D93-9D06-0696721DF243}"/>
                </a:ext>
              </a:extLst>
            </p:cNvPr>
            <p:cNvSpPr txBox="1"/>
            <p:nvPr/>
          </p:nvSpPr>
          <p:spPr>
            <a:xfrm>
              <a:off x="4550697" y="6415862"/>
              <a:ext cx="2353233" cy="27699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Length L = 210 cm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DAAE02D-AC0E-4028-9FAA-E439D23E45EB}"/>
                </a:ext>
              </a:extLst>
            </p:cNvPr>
            <p:cNvCxnSpPr>
              <a:cxnSpLocks/>
            </p:cNvCxnSpPr>
            <p:nvPr/>
          </p:nvCxnSpPr>
          <p:spPr>
            <a:xfrm>
              <a:off x="1015143" y="272503"/>
              <a:ext cx="1371600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850223E-1BEC-42B4-8A4A-F22D96171C2E}"/>
                </a:ext>
              </a:extLst>
            </p:cNvPr>
            <p:cNvCxnSpPr>
              <a:cxnSpLocks/>
            </p:cNvCxnSpPr>
            <p:nvPr/>
          </p:nvCxnSpPr>
          <p:spPr>
            <a:xfrm>
              <a:off x="1015143" y="6298342"/>
              <a:ext cx="1371600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8832E33F-939D-4AA6-845E-024C3637CCC9}"/>
                </a:ext>
              </a:extLst>
            </p:cNvPr>
            <p:cNvCxnSpPr/>
            <p:nvPr/>
          </p:nvCxnSpPr>
          <p:spPr>
            <a:xfrm>
              <a:off x="1277473" y="310232"/>
              <a:ext cx="0" cy="5943600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32B158B-EB51-4F0B-BA02-A23C5D0F5808}"/>
                </a:ext>
              </a:extLst>
            </p:cNvPr>
            <p:cNvSpPr txBox="1"/>
            <p:nvPr/>
          </p:nvSpPr>
          <p:spPr>
            <a:xfrm rot="16200000">
              <a:off x="100856" y="3322583"/>
              <a:ext cx="2353233" cy="27699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Width W = 197 cm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7330225F-964D-443D-8ABB-F9248C04D49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915040" y="2113273"/>
              <a:ext cx="731520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721FAF0B-A8ED-4506-98E4-2C8EB00228C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805078" y="2131339"/>
              <a:ext cx="731520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FABA4116-F113-4517-B34E-EE1E894B140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711962" y="662435"/>
              <a:ext cx="0" cy="3108960"/>
            </a:xfrm>
            <a:prstGeom prst="straightConnector1">
              <a:avLst/>
            </a:prstGeom>
            <a:ln w="38100">
              <a:solidFill>
                <a:srgbClr val="0070C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D6265CA-F174-4F35-8A2A-900C86E56E6B}"/>
                </a:ext>
              </a:extLst>
            </p:cNvPr>
            <p:cNvSpPr txBox="1"/>
            <p:nvPr/>
          </p:nvSpPr>
          <p:spPr>
            <a:xfrm>
              <a:off x="8016774" y="2084421"/>
              <a:ext cx="1371600" cy="276999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D = 75 cm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19DB2FFB-0C37-4958-80E6-CA7850F8B11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688728" y="1556245"/>
              <a:ext cx="731520" cy="0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8FD4980-8D48-4E6C-8A7A-0C520433D70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022517" y="1574311"/>
              <a:ext cx="731520" cy="0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94F23C6C-D12F-4B28-8CA2-48223A92E39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727898" y="334007"/>
              <a:ext cx="0" cy="2651760"/>
            </a:xfrm>
            <a:prstGeom prst="straightConnector1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5FDBC51-CBF4-40EF-8818-216793E58727}"/>
                </a:ext>
              </a:extLst>
            </p:cNvPr>
            <p:cNvSpPr txBox="1"/>
            <p:nvPr/>
          </p:nvSpPr>
          <p:spPr>
            <a:xfrm>
              <a:off x="8140285" y="1527393"/>
              <a:ext cx="1371600" cy="27699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D = 64 cm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7769A29-E248-4A46-8CA5-AEB9643E104D}"/>
                </a:ext>
              </a:extLst>
            </p:cNvPr>
            <p:cNvCxnSpPr>
              <a:cxnSpLocks/>
            </p:cNvCxnSpPr>
            <p:nvPr/>
          </p:nvCxnSpPr>
          <p:spPr>
            <a:xfrm>
              <a:off x="10350566" y="1093013"/>
              <a:ext cx="73152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BB02FBDD-192C-4A47-91C4-AE4EF9F4E176}"/>
                </a:ext>
              </a:extLst>
            </p:cNvPr>
            <p:cNvCxnSpPr>
              <a:cxnSpLocks/>
            </p:cNvCxnSpPr>
            <p:nvPr/>
          </p:nvCxnSpPr>
          <p:spPr>
            <a:xfrm>
              <a:off x="10350566" y="268293"/>
              <a:ext cx="73152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AFD92CC-5585-4905-9276-378C81C22B50}"/>
                </a:ext>
              </a:extLst>
            </p:cNvPr>
            <p:cNvSpPr txBox="1"/>
            <p:nvPr/>
          </p:nvSpPr>
          <p:spPr>
            <a:xfrm>
              <a:off x="10541313" y="490773"/>
              <a:ext cx="1539495" cy="369332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d = 20 cm</a:t>
              </a:r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7AFE82A9-559C-44B6-9A28-CB8649DC2B02}"/>
                </a:ext>
              </a:extLst>
            </p:cNvPr>
            <p:cNvCxnSpPr>
              <a:cxnSpLocks/>
            </p:cNvCxnSpPr>
            <p:nvPr/>
          </p:nvCxnSpPr>
          <p:spPr>
            <a:xfrm>
              <a:off x="10667169" y="268293"/>
              <a:ext cx="0" cy="822960"/>
            </a:xfrm>
            <a:prstGeom prst="straightConnector1">
              <a:avLst/>
            </a:prstGeom>
            <a:ln w="38100">
              <a:solidFill>
                <a:srgbClr val="00206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705E1848-A9A3-4362-9599-BB4D9ED03C2F}"/>
                </a:ext>
              </a:extLst>
            </p:cNvPr>
            <p:cNvCxnSpPr>
              <a:cxnSpLocks/>
            </p:cNvCxnSpPr>
            <p:nvPr/>
          </p:nvCxnSpPr>
          <p:spPr>
            <a:xfrm>
              <a:off x="10181089" y="3702834"/>
              <a:ext cx="73152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901A915-6375-42D3-A618-A02E827CC1AF}"/>
                </a:ext>
              </a:extLst>
            </p:cNvPr>
            <p:cNvCxnSpPr>
              <a:cxnSpLocks/>
            </p:cNvCxnSpPr>
            <p:nvPr/>
          </p:nvCxnSpPr>
          <p:spPr>
            <a:xfrm>
              <a:off x="10181089" y="2878114"/>
              <a:ext cx="73152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4173BD40-343C-4E40-9980-723ADE0958B8}"/>
                </a:ext>
              </a:extLst>
            </p:cNvPr>
            <p:cNvCxnSpPr>
              <a:cxnSpLocks/>
            </p:cNvCxnSpPr>
            <p:nvPr/>
          </p:nvCxnSpPr>
          <p:spPr>
            <a:xfrm>
              <a:off x="10497692" y="2878114"/>
              <a:ext cx="0" cy="822960"/>
            </a:xfrm>
            <a:prstGeom prst="straightConnector1">
              <a:avLst/>
            </a:prstGeom>
            <a:ln w="38100">
              <a:solidFill>
                <a:srgbClr val="00206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F47562E-2E94-4941-9D66-A69A99FF56E0}"/>
                </a:ext>
              </a:extLst>
            </p:cNvPr>
            <p:cNvCxnSpPr>
              <a:cxnSpLocks/>
            </p:cNvCxnSpPr>
            <p:nvPr/>
          </p:nvCxnSpPr>
          <p:spPr>
            <a:xfrm>
              <a:off x="10192193" y="6281897"/>
              <a:ext cx="73152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3667C936-F777-4D54-A246-5738EEB3DC79}"/>
                </a:ext>
              </a:extLst>
            </p:cNvPr>
            <p:cNvCxnSpPr>
              <a:cxnSpLocks/>
            </p:cNvCxnSpPr>
            <p:nvPr/>
          </p:nvCxnSpPr>
          <p:spPr>
            <a:xfrm>
              <a:off x="10192193" y="5457177"/>
              <a:ext cx="73152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95889478-8743-4245-A275-FBEE0429E5DF}"/>
                </a:ext>
              </a:extLst>
            </p:cNvPr>
            <p:cNvCxnSpPr>
              <a:cxnSpLocks/>
            </p:cNvCxnSpPr>
            <p:nvPr/>
          </p:nvCxnSpPr>
          <p:spPr>
            <a:xfrm>
              <a:off x="10508796" y="5457177"/>
              <a:ext cx="0" cy="822960"/>
            </a:xfrm>
            <a:prstGeom prst="straightConnector1">
              <a:avLst/>
            </a:prstGeom>
            <a:ln w="38100">
              <a:solidFill>
                <a:srgbClr val="00206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6187A7BA-0C05-4D1E-B031-91FE41430748}"/>
                </a:ext>
              </a:extLst>
            </p:cNvPr>
            <p:cNvCxnSpPr>
              <a:cxnSpLocks/>
            </p:cNvCxnSpPr>
            <p:nvPr/>
          </p:nvCxnSpPr>
          <p:spPr>
            <a:xfrm>
              <a:off x="1867843" y="3702834"/>
              <a:ext cx="73152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4A8ED06B-7282-40D5-AFA9-8173FB58BBFF}"/>
                </a:ext>
              </a:extLst>
            </p:cNvPr>
            <p:cNvCxnSpPr>
              <a:cxnSpLocks/>
            </p:cNvCxnSpPr>
            <p:nvPr/>
          </p:nvCxnSpPr>
          <p:spPr>
            <a:xfrm>
              <a:off x="1867843" y="2878114"/>
              <a:ext cx="73152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BD3E3EF4-CC00-473E-8C87-6112B5887092}"/>
                </a:ext>
              </a:extLst>
            </p:cNvPr>
            <p:cNvSpPr txBox="1"/>
            <p:nvPr/>
          </p:nvSpPr>
          <p:spPr>
            <a:xfrm>
              <a:off x="2058590" y="3100594"/>
              <a:ext cx="1539495" cy="369332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d = 20 cm</a:t>
              </a:r>
            </a:p>
          </p:txBody>
        </p: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8DA2163E-CA33-4E1E-8456-D56BDE8C33A7}"/>
                </a:ext>
              </a:extLst>
            </p:cNvPr>
            <p:cNvCxnSpPr>
              <a:cxnSpLocks/>
            </p:cNvCxnSpPr>
            <p:nvPr/>
          </p:nvCxnSpPr>
          <p:spPr>
            <a:xfrm>
              <a:off x="2184446" y="2878114"/>
              <a:ext cx="0" cy="822960"/>
            </a:xfrm>
            <a:prstGeom prst="straightConnector1">
              <a:avLst/>
            </a:prstGeom>
            <a:ln w="38100">
              <a:solidFill>
                <a:srgbClr val="00206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26129DEF-6360-4B10-8D69-4999CCD6C657}"/>
                </a:ext>
              </a:extLst>
            </p:cNvPr>
            <p:cNvCxnSpPr>
              <a:cxnSpLocks/>
            </p:cNvCxnSpPr>
            <p:nvPr/>
          </p:nvCxnSpPr>
          <p:spPr>
            <a:xfrm>
              <a:off x="1772586" y="1110871"/>
              <a:ext cx="73152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40DF54EA-CD31-4C2A-A44D-B694445BDDDD}"/>
                </a:ext>
              </a:extLst>
            </p:cNvPr>
            <p:cNvCxnSpPr>
              <a:cxnSpLocks/>
            </p:cNvCxnSpPr>
            <p:nvPr/>
          </p:nvCxnSpPr>
          <p:spPr>
            <a:xfrm>
              <a:off x="1772586" y="286151"/>
              <a:ext cx="73152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E37BF42B-7E23-4A9C-BEEA-4F9FF5BE42BB}"/>
                </a:ext>
              </a:extLst>
            </p:cNvPr>
            <p:cNvCxnSpPr>
              <a:cxnSpLocks/>
            </p:cNvCxnSpPr>
            <p:nvPr/>
          </p:nvCxnSpPr>
          <p:spPr>
            <a:xfrm>
              <a:off x="2089189" y="286151"/>
              <a:ext cx="0" cy="822960"/>
            </a:xfrm>
            <a:prstGeom prst="straightConnector1">
              <a:avLst/>
            </a:prstGeom>
            <a:ln w="38100">
              <a:solidFill>
                <a:srgbClr val="00206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25E282F7-9EA9-422A-A244-589AC6AB08A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0096244" y="575492"/>
              <a:ext cx="365760" cy="0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54B30D99-690D-43EA-94B3-1633F953D57F}"/>
                </a:ext>
              </a:extLst>
            </p:cNvPr>
            <p:cNvSpPr txBox="1"/>
            <p:nvPr/>
          </p:nvSpPr>
          <p:spPr>
            <a:xfrm>
              <a:off x="7817674" y="563769"/>
              <a:ext cx="1371600" cy="276999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d = 20 cm</a:t>
              </a:r>
            </a:p>
          </p:txBody>
        </p: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BD1285F5-EF20-49E0-973C-D120A51F580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279065" y="594384"/>
              <a:ext cx="365760" cy="0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52D9FC6A-3C1D-40A0-A408-E9CB285D81AE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300245" y="455221"/>
              <a:ext cx="0" cy="365760"/>
            </a:xfrm>
            <a:prstGeom prst="straightConnector1">
              <a:avLst/>
            </a:prstGeom>
            <a:ln w="38100">
              <a:solidFill>
                <a:schemeClr val="accent6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F0D8E860-0164-474F-9153-C79CD899F070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10457552" y="457493"/>
              <a:ext cx="0" cy="365760"/>
            </a:xfrm>
            <a:prstGeom prst="straightConnector1">
              <a:avLst/>
            </a:prstGeom>
            <a:ln w="38100">
              <a:solidFill>
                <a:schemeClr val="accent6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2F384C9-8ED8-43CA-9A79-B6854AFF450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278570" y="594829"/>
              <a:ext cx="365760" cy="0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167539A-E1EC-486B-91A0-940245BC09B1}"/>
                </a:ext>
              </a:extLst>
            </p:cNvPr>
            <p:cNvSpPr txBox="1"/>
            <p:nvPr/>
          </p:nvSpPr>
          <p:spPr>
            <a:xfrm>
              <a:off x="2690470" y="571880"/>
              <a:ext cx="1371600" cy="276999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d = 20 cm</a:t>
              </a: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F7FF66F3-D639-4055-858B-ACA21D534AD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461391" y="613721"/>
              <a:ext cx="365760" cy="0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0E692637-0428-43C9-B598-825309A856B6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482571" y="474558"/>
              <a:ext cx="0" cy="365760"/>
            </a:xfrm>
            <a:prstGeom prst="straightConnector1">
              <a:avLst/>
            </a:prstGeom>
            <a:ln w="38100">
              <a:solidFill>
                <a:schemeClr val="accent6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E4A47044-3D66-42E7-8913-E41117400909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2639878" y="476830"/>
              <a:ext cx="0" cy="365760"/>
            </a:xfrm>
            <a:prstGeom prst="straightConnector1">
              <a:avLst/>
            </a:prstGeom>
            <a:ln w="38100">
              <a:solidFill>
                <a:schemeClr val="accent6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13E7D504-A496-4320-AD50-8D0DAE72E28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199475" y="591717"/>
              <a:ext cx="365760" cy="0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F0CFCF05-9133-4680-8069-6C192C0AA58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382296" y="610609"/>
              <a:ext cx="365760" cy="0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5F7B9DE6-F2A5-4498-85FB-AD54731ACA1D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403476" y="471446"/>
              <a:ext cx="0" cy="365760"/>
            </a:xfrm>
            <a:prstGeom prst="straightConnector1">
              <a:avLst/>
            </a:prstGeom>
            <a:ln w="38100">
              <a:solidFill>
                <a:schemeClr val="accent6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F4AE4B52-DFF9-42CF-91EF-E9EC5A1F971E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6560783" y="473718"/>
              <a:ext cx="0" cy="365760"/>
            </a:xfrm>
            <a:prstGeom prst="straightConnector1">
              <a:avLst/>
            </a:prstGeom>
            <a:ln w="38100">
              <a:solidFill>
                <a:schemeClr val="accent6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17D9B87F-CE5A-4B4A-8D9D-782FDD4387F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199561" y="5971875"/>
              <a:ext cx="365760" cy="0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633E7C40-C690-4EA0-AA89-36DC9F25DA9E}"/>
                </a:ext>
              </a:extLst>
            </p:cNvPr>
            <p:cNvSpPr txBox="1"/>
            <p:nvPr/>
          </p:nvSpPr>
          <p:spPr>
            <a:xfrm>
              <a:off x="3920991" y="5715597"/>
              <a:ext cx="1371600" cy="276999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d = 20 cm</a:t>
              </a:r>
            </a:p>
          </p:txBody>
        </p: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643C5D87-BE4E-4BD5-8EB5-A81A1B2D3A6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382382" y="5990767"/>
              <a:ext cx="365760" cy="0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9E653369-6BAD-450B-9ABC-2BAAA440C85F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403562" y="5713377"/>
              <a:ext cx="0" cy="365760"/>
            </a:xfrm>
            <a:prstGeom prst="straightConnector1">
              <a:avLst/>
            </a:prstGeom>
            <a:ln w="38100">
              <a:solidFill>
                <a:schemeClr val="accent6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947CEF88-3609-45FF-A057-73FDF3093FCD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6560869" y="5715649"/>
              <a:ext cx="0" cy="365760"/>
            </a:xfrm>
            <a:prstGeom prst="straightConnector1">
              <a:avLst/>
            </a:prstGeom>
            <a:ln w="38100">
              <a:solidFill>
                <a:schemeClr val="accent6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1984BF42-73FC-4C2A-982E-CECFFB8A301F}"/>
                </a:ext>
              </a:extLst>
            </p:cNvPr>
            <p:cNvCxnSpPr>
              <a:cxnSpLocks/>
            </p:cNvCxnSpPr>
            <p:nvPr/>
          </p:nvCxnSpPr>
          <p:spPr>
            <a:xfrm>
              <a:off x="7006320" y="2404073"/>
              <a:ext cx="91440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CCBCAA4B-9A09-4F43-B289-E9AADA2B27B7}"/>
                </a:ext>
              </a:extLst>
            </p:cNvPr>
            <p:cNvCxnSpPr>
              <a:cxnSpLocks/>
            </p:cNvCxnSpPr>
            <p:nvPr/>
          </p:nvCxnSpPr>
          <p:spPr>
            <a:xfrm>
              <a:off x="7006320" y="4179719"/>
              <a:ext cx="91440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3CB3CDF5-DFB7-4181-BB06-6ECE484A4B50}"/>
                </a:ext>
              </a:extLst>
            </p:cNvPr>
            <p:cNvCxnSpPr/>
            <p:nvPr/>
          </p:nvCxnSpPr>
          <p:spPr>
            <a:xfrm>
              <a:off x="7725002" y="2417744"/>
              <a:ext cx="0" cy="173736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C159B077-1032-488C-BA6F-BE4413E0E16B}"/>
                </a:ext>
              </a:extLst>
            </p:cNvPr>
            <p:cNvSpPr txBox="1"/>
            <p:nvPr/>
          </p:nvSpPr>
          <p:spPr>
            <a:xfrm rot="16200000">
              <a:off x="7090111" y="3168000"/>
              <a:ext cx="1280160" cy="26161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sz="1700" b="1" dirty="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D = 43 cm</a:t>
              </a:r>
            </a:p>
          </p:txBody>
        </p: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A7ADBE40-7C33-45A2-A83F-47276F233495}"/>
                </a:ext>
              </a:extLst>
            </p:cNvPr>
            <p:cNvCxnSpPr>
              <a:cxnSpLocks/>
            </p:cNvCxnSpPr>
            <p:nvPr/>
          </p:nvCxnSpPr>
          <p:spPr>
            <a:xfrm>
              <a:off x="4661504" y="2630925"/>
              <a:ext cx="914400" cy="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AC95299A-47E8-4EFF-A2A1-A847BC3063C6}"/>
                </a:ext>
              </a:extLst>
            </p:cNvPr>
            <p:cNvCxnSpPr>
              <a:cxnSpLocks/>
            </p:cNvCxnSpPr>
            <p:nvPr/>
          </p:nvCxnSpPr>
          <p:spPr>
            <a:xfrm>
              <a:off x="4661504" y="3959999"/>
              <a:ext cx="914400" cy="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CE3EB7A5-2A26-4F5D-9C24-FDABA5B8EBE1}"/>
                </a:ext>
              </a:extLst>
            </p:cNvPr>
            <p:cNvCxnSpPr/>
            <p:nvPr/>
          </p:nvCxnSpPr>
          <p:spPr>
            <a:xfrm>
              <a:off x="5412085" y="2633963"/>
              <a:ext cx="0" cy="1280160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8CFEA19E-0A5F-4375-8BB0-08A7C9A1F8D2}"/>
                </a:ext>
              </a:extLst>
            </p:cNvPr>
            <p:cNvSpPr txBox="1"/>
            <p:nvPr/>
          </p:nvSpPr>
          <p:spPr>
            <a:xfrm>
              <a:off x="4862178" y="3043559"/>
              <a:ext cx="1280160" cy="26161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sz="1700" b="1" dirty="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D = 37 cm</a:t>
              </a:r>
            </a:p>
          </p:txBody>
        </p: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66974D45-405C-4A6E-B21A-B34BEF5989D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0094851" y="6009917"/>
              <a:ext cx="365760" cy="0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64835F3D-5FED-4EBC-B91E-B476544100D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277672" y="6028809"/>
              <a:ext cx="365760" cy="0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27BCA67A-408C-4983-9234-1E8AC91F099D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8852" y="5751419"/>
              <a:ext cx="0" cy="365760"/>
            </a:xfrm>
            <a:prstGeom prst="straightConnector1">
              <a:avLst/>
            </a:prstGeom>
            <a:ln w="38100">
              <a:solidFill>
                <a:schemeClr val="accent6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E76F1513-FA6E-4A52-9ADA-5686DC09CE64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10456159" y="5753691"/>
              <a:ext cx="0" cy="365760"/>
            </a:xfrm>
            <a:prstGeom prst="straightConnector1">
              <a:avLst/>
            </a:prstGeom>
            <a:ln w="38100">
              <a:solidFill>
                <a:schemeClr val="accent6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50E060DB-169D-48BB-8DA0-2C92FCE4554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272341" y="5981194"/>
              <a:ext cx="365760" cy="0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EFFD5D70-51A4-4F8C-B673-CE399540E30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455162" y="6000086"/>
              <a:ext cx="365760" cy="0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65C3EF44-F707-468B-A2D1-61232B7C9DB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505053" y="5768416"/>
              <a:ext cx="0" cy="274320"/>
            </a:xfrm>
            <a:prstGeom prst="straightConnector1">
              <a:avLst/>
            </a:prstGeom>
            <a:ln w="38100">
              <a:solidFill>
                <a:schemeClr val="accent6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5FE3EE40-E874-4A21-B760-76B9DA37F29D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2633649" y="5724968"/>
              <a:ext cx="0" cy="365760"/>
            </a:xfrm>
            <a:prstGeom prst="straightConnector1">
              <a:avLst/>
            </a:prstGeom>
            <a:ln w="38100">
              <a:solidFill>
                <a:schemeClr val="accent6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24981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CE8B0-E6FD-4DAF-8952-E11EB09333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latin typeface="Brush Script MT" panose="03060802040406070304" pitchFamily="66" charset="0"/>
              </a:rPr>
              <a:t>Fuel Burner with Stand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224CAD-D6AF-4134-ADA4-E0D476AB00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Brush Script MT" panose="03060802040406070304" pitchFamily="66" charset="0"/>
              </a:rPr>
              <a:t>Design &amp; Size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3AF1051-1EFB-44EC-BF68-1A65AE7FD011}"/>
              </a:ext>
            </a:extLst>
          </p:cNvPr>
          <p:cNvCxnSpPr>
            <a:cxnSpLocks/>
          </p:cNvCxnSpPr>
          <p:nvPr/>
        </p:nvCxnSpPr>
        <p:spPr>
          <a:xfrm>
            <a:off x="3810000" y="3429000"/>
            <a:ext cx="457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0932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233</Words>
  <Application>Microsoft Office PowerPoint</Application>
  <PresentationFormat>Widescreen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Brush Script MT</vt:lpstr>
      <vt:lpstr>Calibri</vt:lpstr>
      <vt:lpstr>Calibri Light</vt:lpstr>
      <vt:lpstr>Century Gothic</vt:lpstr>
      <vt:lpstr>Office Theme</vt:lpstr>
      <vt:lpstr>Fuel Burner Stand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Fuel Burner with Stand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Fuel Burner Support</dc:title>
  <dc:creator>HP</dc:creator>
  <cp:lastModifiedBy>HP</cp:lastModifiedBy>
  <cp:revision>29</cp:revision>
  <dcterms:created xsi:type="dcterms:W3CDTF">2022-11-19T11:40:54Z</dcterms:created>
  <dcterms:modified xsi:type="dcterms:W3CDTF">2022-11-26T11:06:10Z</dcterms:modified>
</cp:coreProperties>
</file>