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</p:sldIdLst>
  <p:sldSz cx="21396325" cy="3017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739" userDrawn="1">
          <p15:clr>
            <a:srgbClr val="A4A3A4"/>
          </p15:clr>
        </p15:guide>
        <p15:guide id="2" orient="horz" pos="9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DEF1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162" autoAdjust="0"/>
  </p:normalViewPr>
  <p:slideViewPr>
    <p:cSldViewPr snapToGrid="0">
      <p:cViewPr>
        <p:scale>
          <a:sx n="30" d="100"/>
          <a:sy n="30" d="100"/>
        </p:scale>
        <p:origin x="1670" y="-2074"/>
      </p:cViewPr>
      <p:guideLst>
        <p:guide pos="6739"/>
        <p:guide orient="horz" pos="9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38397"/>
            <a:ext cx="18186876" cy="10505440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48967"/>
            <a:ext cx="16047244" cy="728535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1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0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06550"/>
            <a:ext cx="4613583" cy="25572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06550"/>
            <a:ext cx="13573294" cy="25572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8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3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22854"/>
            <a:ext cx="18454330" cy="125520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193644"/>
            <a:ext cx="18454330" cy="6600823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3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32750"/>
            <a:ext cx="9093438" cy="19145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32750"/>
            <a:ext cx="9093438" cy="19145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1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06557"/>
            <a:ext cx="18454330" cy="58324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397117"/>
            <a:ext cx="9051647" cy="3625213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22330"/>
            <a:ext cx="9051647" cy="1621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397117"/>
            <a:ext cx="9096225" cy="3625213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22330"/>
            <a:ext cx="9096225" cy="1621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5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1680"/>
            <a:ext cx="6900872" cy="7040880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44677"/>
            <a:ext cx="10831890" cy="21443950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52560"/>
            <a:ext cx="6900872" cy="16770987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1680"/>
            <a:ext cx="6900872" cy="7040880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44677"/>
            <a:ext cx="10831890" cy="21443950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52560"/>
            <a:ext cx="6900872" cy="16770987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06557"/>
            <a:ext cx="18454330" cy="583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32750"/>
            <a:ext cx="18454330" cy="1914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7967947"/>
            <a:ext cx="4814173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6F7F-4EED-4CE5-8922-F8675F6C8D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7967947"/>
            <a:ext cx="722126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7967947"/>
            <a:ext cx="4814173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s://ntrs.nasa.gov/archive/nasa/casi.ntrs.nasa.gov/19920004056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2C3E3E62-AD4F-255C-2DE5-A2DADC6C8226}"/>
              </a:ext>
            </a:extLst>
          </p:cNvPr>
          <p:cNvSpPr/>
          <p:nvPr/>
        </p:nvSpPr>
        <p:spPr>
          <a:xfrm>
            <a:off x="257985" y="12452712"/>
            <a:ext cx="8818195" cy="7391812"/>
          </a:xfrm>
          <a:prstGeom prst="roundRect">
            <a:avLst>
              <a:gd name="adj" fmla="val 1827"/>
            </a:avLst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B9CF929-286E-7D5C-99E8-36D840846CAC}"/>
              </a:ext>
            </a:extLst>
          </p:cNvPr>
          <p:cNvSpPr/>
          <p:nvPr/>
        </p:nvSpPr>
        <p:spPr>
          <a:xfrm>
            <a:off x="9160006" y="20032400"/>
            <a:ext cx="11307195" cy="7391812"/>
          </a:xfrm>
          <a:prstGeom prst="roundRect">
            <a:avLst>
              <a:gd name="adj" fmla="val 1827"/>
            </a:avLst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494D65-BB97-8D1E-BC1E-80DE717537DA}"/>
              </a:ext>
            </a:extLst>
          </p:cNvPr>
          <p:cNvSpPr/>
          <p:nvPr/>
        </p:nvSpPr>
        <p:spPr>
          <a:xfrm>
            <a:off x="9220200" y="4762089"/>
            <a:ext cx="11307195" cy="7391812"/>
          </a:xfrm>
          <a:prstGeom prst="roundRect">
            <a:avLst>
              <a:gd name="adj" fmla="val 1827"/>
            </a:avLst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5AE027-641E-B77E-D3BC-3505F445BAA8}"/>
              </a:ext>
            </a:extLst>
          </p:cNvPr>
          <p:cNvSpPr txBox="1"/>
          <p:nvPr/>
        </p:nvSpPr>
        <p:spPr>
          <a:xfrm>
            <a:off x="2273888" y="29173359"/>
            <a:ext cx="1994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Samir Mourad, Jana Hammoud,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Roukayya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Samad@AECENAR_AS-COMSAT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/November2024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D6513E6-20B0-1C8D-A95C-EDADC0183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6" t="4731" b="6391"/>
          <a:stretch/>
        </p:blipFill>
        <p:spPr>
          <a:xfrm>
            <a:off x="1103609" y="13925564"/>
            <a:ext cx="3290591" cy="5464034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3F9CCB94-B563-ECF9-7C46-E4C7AA22F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18817387" y="12172"/>
            <a:ext cx="2563523" cy="1620047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79E23B15-1014-43CF-3DA3-D6B5E49D7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4" y="63801"/>
            <a:ext cx="8453978" cy="1568656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E54D5FBD-5B29-D96B-FA23-31C8BA914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700" y="123250"/>
            <a:ext cx="5879012" cy="14697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88BBAA-29E3-6730-004F-1D89480C3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8362" y="7938922"/>
            <a:ext cx="1919229" cy="22907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BA4320-AEC1-E009-45BC-996890F15A54}"/>
              </a:ext>
            </a:extLst>
          </p:cNvPr>
          <p:cNvSpPr/>
          <p:nvPr/>
        </p:nvSpPr>
        <p:spPr>
          <a:xfrm>
            <a:off x="10424024" y="6872921"/>
            <a:ext cx="1734329" cy="14320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67C60-4151-7732-96AB-E4D840A9F210}"/>
              </a:ext>
            </a:extLst>
          </p:cNvPr>
          <p:cNvSpPr txBox="1"/>
          <p:nvPr/>
        </p:nvSpPr>
        <p:spPr>
          <a:xfrm>
            <a:off x="10475865" y="6916337"/>
            <a:ext cx="1579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GUI:</a:t>
            </a:r>
          </a:p>
          <a:p>
            <a:endParaRPr lang="de-DE" dirty="0"/>
          </a:p>
          <a:p>
            <a:r>
              <a:rPr lang="de-DE" dirty="0"/>
              <a:t>Guidance commands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F4FA68-FF83-B034-A564-3DF71C8A290E}"/>
              </a:ext>
            </a:extLst>
          </p:cNvPr>
          <p:cNvSpPr/>
          <p:nvPr/>
        </p:nvSpPr>
        <p:spPr>
          <a:xfrm>
            <a:off x="17477452" y="5465449"/>
            <a:ext cx="1393072" cy="53150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F3B36-658D-3019-3A35-245D1248AC57}"/>
              </a:ext>
            </a:extLst>
          </p:cNvPr>
          <p:cNvSpPr txBox="1"/>
          <p:nvPr/>
        </p:nvSpPr>
        <p:spPr>
          <a:xfrm>
            <a:off x="17604452" y="7554362"/>
            <a:ext cx="126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Orbit Change</a:t>
            </a:r>
          </a:p>
          <a:p>
            <a:r>
              <a:rPr lang="de-DE" dirty="0"/>
              <a:t>Propulsion Testrig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3B3F2-5E6F-A91F-AB22-9B8B80CE9F0F}"/>
              </a:ext>
            </a:extLst>
          </p:cNvPr>
          <p:cNvSpPr/>
          <p:nvPr/>
        </p:nvSpPr>
        <p:spPr>
          <a:xfrm>
            <a:off x="13617439" y="5558955"/>
            <a:ext cx="2101063" cy="19953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2F5011-77E6-23C0-9843-9A262007755D}"/>
              </a:ext>
            </a:extLst>
          </p:cNvPr>
          <p:cNvSpPr txBox="1"/>
          <p:nvPr/>
        </p:nvSpPr>
        <p:spPr>
          <a:xfrm>
            <a:off x="13808006" y="6218221"/>
            <a:ext cx="1869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PLC of Testrig</a:t>
            </a:r>
          </a:p>
          <a:p>
            <a:endParaRPr lang="de-DE" dirty="0"/>
          </a:p>
          <a:p>
            <a:r>
              <a:rPr lang="de-DE" sz="1200" dirty="0"/>
              <a:t>-Mixture Ratio Control</a:t>
            </a:r>
          </a:p>
          <a:p>
            <a:r>
              <a:rPr lang="de-DE" sz="1200" dirty="0"/>
              <a:t>-Chamber Pressure Control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52F027-7A1E-D598-84D7-9C87496215E3}"/>
              </a:ext>
            </a:extLst>
          </p:cNvPr>
          <p:cNvSpPr/>
          <p:nvPr/>
        </p:nvSpPr>
        <p:spPr>
          <a:xfrm>
            <a:off x="10471331" y="9017450"/>
            <a:ext cx="1638302" cy="20442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F4DABD-0647-6806-829E-9ACAB1DE0CE3}"/>
              </a:ext>
            </a:extLst>
          </p:cNvPr>
          <p:cNvSpPr txBox="1"/>
          <p:nvPr/>
        </p:nvSpPr>
        <p:spPr>
          <a:xfrm>
            <a:off x="10540021" y="9133450"/>
            <a:ext cx="1425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GUI:</a:t>
            </a:r>
          </a:p>
          <a:p>
            <a:endParaRPr lang="de-DE" dirty="0"/>
          </a:p>
          <a:p>
            <a:r>
              <a:rPr lang="de-DE" dirty="0"/>
              <a:t>Animation of </a:t>
            </a:r>
          </a:p>
          <a:p>
            <a:r>
              <a:rPr lang="de-DE" dirty="0"/>
              <a:t>Space Vehicle in Flight (C#)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92FF06-1275-C984-9240-EE379EF62ECC}"/>
              </a:ext>
            </a:extLst>
          </p:cNvPr>
          <p:cNvSpPr/>
          <p:nvPr/>
        </p:nvSpPr>
        <p:spPr>
          <a:xfrm>
            <a:off x="13226704" y="9348539"/>
            <a:ext cx="1734329" cy="14320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2E6DF5-38EC-1A46-5DA4-CFE68FC8E13A}"/>
              </a:ext>
            </a:extLst>
          </p:cNvPr>
          <p:cNvSpPr txBox="1"/>
          <p:nvPr/>
        </p:nvSpPr>
        <p:spPr>
          <a:xfrm>
            <a:off x="13278545" y="9391955"/>
            <a:ext cx="1579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Realtime simulation:</a:t>
            </a:r>
          </a:p>
          <a:p>
            <a:endParaRPr lang="de-DE" dirty="0"/>
          </a:p>
          <a:p>
            <a:r>
              <a:rPr lang="de-DE" dirty="0"/>
              <a:t>Dynamic Model 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0DC1337-759B-EA86-D774-6B52B7F8FD59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11308560" y="6556653"/>
            <a:ext cx="2308879" cy="4460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455D97-02B6-9409-179F-454936A1C405}"/>
              </a:ext>
            </a:extLst>
          </p:cNvPr>
          <p:cNvCxnSpPr>
            <a:cxnSpLocks/>
          </p:cNvCxnSpPr>
          <p:nvPr/>
        </p:nvCxnSpPr>
        <p:spPr>
          <a:xfrm>
            <a:off x="15745152" y="5648281"/>
            <a:ext cx="1732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llout: Line 32">
            <a:extLst>
              <a:ext uri="{FF2B5EF4-FFF2-40B4-BE49-F238E27FC236}">
                <a16:creationId xmlns:a16="http://schemas.microsoft.com/office/drawing/2014/main" id="{1112C1A7-6271-8D35-D64B-5FF969878699}"/>
              </a:ext>
            </a:extLst>
          </p:cNvPr>
          <p:cNvSpPr/>
          <p:nvPr/>
        </p:nvSpPr>
        <p:spPr>
          <a:xfrm>
            <a:off x="16245348" y="6278731"/>
            <a:ext cx="1092404" cy="225230"/>
          </a:xfrm>
          <a:prstGeom prst="borderCallout1">
            <a:avLst>
              <a:gd name="adj1" fmla="val 47844"/>
              <a:gd name="adj2" fmla="val 695"/>
              <a:gd name="adj3" fmla="val 132222"/>
              <a:gd name="adj4" fmla="val -24813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Pressure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DE01BF-D1FD-5038-EBB4-48A2FE08CE3E}"/>
              </a:ext>
            </a:extLst>
          </p:cNvPr>
          <p:cNvSpPr txBox="1"/>
          <p:nvPr/>
        </p:nvSpPr>
        <p:spPr>
          <a:xfrm>
            <a:off x="12648289" y="7744301"/>
            <a:ext cx="4775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Fig.2 </a:t>
            </a:r>
            <a:r>
              <a:rPr lang="en-US" sz="1000" dirty="0">
                <a:solidFill>
                  <a:srgbClr val="000000"/>
                </a:solidFill>
                <a:latin typeface="Palatino Linotype" panose="02040502050505030304" pitchFamily="18" charset="0"/>
              </a:rPr>
              <a:t>f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rom: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  <a:hlinkClick r:id="rId7"/>
              </a:rPr>
              <a:t>https://ntrs.nasa.gov/archive/nasa/casi.ntrs.nasa.gov/19920004056.pdf</a:t>
            </a:r>
            <a:endParaRPr lang="en-US" sz="10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26C7B8-6FC1-F421-C43D-0B08591879CD}"/>
              </a:ext>
            </a:extLst>
          </p:cNvPr>
          <p:cNvCxnSpPr>
            <a:cxnSpLocks/>
          </p:cNvCxnSpPr>
          <p:nvPr/>
        </p:nvCxnSpPr>
        <p:spPr>
          <a:xfrm flipV="1">
            <a:off x="15745152" y="6144015"/>
            <a:ext cx="1732300" cy="23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llout: Line 41">
            <a:extLst>
              <a:ext uri="{FF2B5EF4-FFF2-40B4-BE49-F238E27FC236}">
                <a16:creationId xmlns:a16="http://schemas.microsoft.com/office/drawing/2014/main" id="{98058C98-2AFC-D1BE-0C7F-7361298173D7}"/>
              </a:ext>
            </a:extLst>
          </p:cNvPr>
          <p:cNvSpPr/>
          <p:nvPr/>
        </p:nvSpPr>
        <p:spPr>
          <a:xfrm>
            <a:off x="16238724" y="5815862"/>
            <a:ext cx="1024089" cy="236854"/>
          </a:xfrm>
          <a:prstGeom prst="borderCallout1">
            <a:avLst>
              <a:gd name="adj1" fmla="val 53572"/>
              <a:gd name="adj2" fmla="val 110"/>
              <a:gd name="adj3" fmla="val 140132"/>
              <a:gd name="adj4" fmla="val -33441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Valve_oxidizer</a:t>
            </a:r>
          </a:p>
        </p:txBody>
      </p:sp>
      <p:sp>
        <p:nvSpPr>
          <p:cNvPr id="44" name="Callout: Line 43">
            <a:extLst>
              <a:ext uri="{FF2B5EF4-FFF2-40B4-BE49-F238E27FC236}">
                <a16:creationId xmlns:a16="http://schemas.microsoft.com/office/drawing/2014/main" id="{D21AACC5-A86A-6072-4723-C52F07270CAC}"/>
              </a:ext>
            </a:extLst>
          </p:cNvPr>
          <p:cNvSpPr/>
          <p:nvPr/>
        </p:nvSpPr>
        <p:spPr>
          <a:xfrm>
            <a:off x="16380535" y="5326595"/>
            <a:ext cx="889000" cy="225230"/>
          </a:xfrm>
          <a:prstGeom prst="borderCallout1">
            <a:avLst>
              <a:gd name="adj1" fmla="val 47844"/>
              <a:gd name="adj2" fmla="val 695"/>
              <a:gd name="adj3" fmla="val 141048"/>
              <a:gd name="adj4" fmla="val -6497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Valve_fuel</a:t>
            </a:r>
          </a:p>
        </p:txBody>
      </p:sp>
      <p:sp>
        <p:nvSpPr>
          <p:cNvPr id="48" name="Callout: Line 47">
            <a:extLst>
              <a:ext uri="{FF2B5EF4-FFF2-40B4-BE49-F238E27FC236}">
                <a16:creationId xmlns:a16="http://schemas.microsoft.com/office/drawing/2014/main" id="{193C8CF3-37CF-88AF-147B-B09F9B0C1F1E}"/>
              </a:ext>
            </a:extLst>
          </p:cNvPr>
          <p:cNvSpPr/>
          <p:nvPr/>
        </p:nvSpPr>
        <p:spPr>
          <a:xfrm>
            <a:off x="16245348" y="6823980"/>
            <a:ext cx="1092404" cy="225230"/>
          </a:xfrm>
          <a:prstGeom prst="borderCallout1">
            <a:avLst>
              <a:gd name="adj1" fmla="val 47844"/>
              <a:gd name="adj2" fmla="val 695"/>
              <a:gd name="adj3" fmla="val 121672"/>
              <a:gd name="adj4" fmla="val -33912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Mass Flow_fuel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657C7EB-CD81-BC15-5DD2-64D210828822}"/>
              </a:ext>
            </a:extLst>
          </p:cNvPr>
          <p:cNvCxnSpPr>
            <a:cxnSpLocks/>
          </p:cNvCxnSpPr>
          <p:nvPr/>
        </p:nvCxnSpPr>
        <p:spPr>
          <a:xfrm flipH="1" flipV="1">
            <a:off x="15718502" y="7102492"/>
            <a:ext cx="1758950" cy="23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333723-F4DD-E10A-C242-A8501021AEE3}"/>
              </a:ext>
            </a:extLst>
          </p:cNvPr>
          <p:cNvCxnSpPr>
            <a:cxnSpLocks/>
          </p:cNvCxnSpPr>
          <p:nvPr/>
        </p:nvCxnSpPr>
        <p:spPr>
          <a:xfrm flipH="1" flipV="1">
            <a:off x="15711878" y="6559151"/>
            <a:ext cx="1758950" cy="23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llout: Line 51">
            <a:extLst>
              <a:ext uri="{FF2B5EF4-FFF2-40B4-BE49-F238E27FC236}">
                <a16:creationId xmlns:a16="http://schemas.microsoft.com/office/drawing/2014/main" id="{331FFE6D-A2FC-8081-2186-38153FCF4423}"/>
              </a:ext>
            </a:extLst>
          </p:cNvPr>
          <p:cNvSpPr/>
          <p:nvPr/>
        </p:nvSpPr>
        <p:spPr>
          <a:xfrm>
            <a:off x="16078105" y="7175160"/>
            <a:ext cx="1345850" cy="246737"/>
          </a:xfrm>
          <a:prstGeom prst="borderCallout1">
            <a:avLst>
              <a:gd name="adj1" fmla="val 47844"/>
              <a:gd name="adj2" fmla="val -43"/>
              <a:gd name="adj3" fmla="val 113616"/>
              <a:gd name="adj4" fmla="val -11018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Mass Flow_oxidizer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112352B-9C94-88C9-0EAA-43A440914603}"/>
              </a:ext>
            </a:extLst>
          </p:cNvPr>
          <p:cNvCxnSpPr>
            <a:cxnSpLocks/>
          </p:cNvCxnSpPr>
          <p:nvPr/>
        </p:nvCxnSpPr>
        <p:spPr>
          <a:xfrm flipH="1">
            <a:off x="15725126" y="7491087"/>
            <a:ext cx="17457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llout: Line 53">
            <a:extLst>
              <a:ext uri="{FF2B5EF4-FFF2-40B4-BE49-F238E27FC236}">
                <a16:creationId xmlns:a16="http://schemas.microsoft.com/office/drawing/2014/main" id="{9A2B9403-49C3-E8A9-39DE-738125AB987E}"/>
              </a:ext>
            </a:extLst>
          </p:cNvPr>
          <p:cNvSpPr/>
          <p:nvPr/>
        </p:nvSpPr>
        <p:spPr>
          <a:xfrm>
            <a:off x="16078105" y="10387637"/>
            <a:ext cx="1345850" cy="246737"/>
          </a:xfrm>
          <a:prstGeom prst="borderCallout1">
            <a:avLst>
              <a:gd name="adj1" fmla="val 47844"/>
              <a:gd name="adj2" fmla="val -43"/>
              <a:gd name="adj3" fmla="val 113616"/>
              <a:gd name="adj4" fmla="val -11018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Thrust (in N) at exit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BDD4BFA-4A9B-6D24-7FBF-F367CB594195}"/>
              </a:ext>
            </a:extLst>
          </p:cNvPr>
          <p:cNvCxnSpPr>
            <a:cxnSpLocks/>
          </p:cNvCxnSpPr>
          <p:nvPr/>
        </p:nvCxnSpPr>
        <p:spPr>
          <a:xfrm flipH="1">
            <a:off x="14961033" y="10703564"/>
            <a:ext cx="250979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E247D15-0605-B04A-8A73-770AE425CDD5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12055116" y="10064540"/>
            <a:ext cx="11715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llout: Line 56">
            <a:extLst>
              <a:ext uri="{FF2B5EF4-FFF2-40B4-BE49-F238E27FC236}">
                <a16:creationId xmlns:a16="http://schemas.microsoft.com/office/drawing/2014/main" id="{B75AA161-0829-062A-51B5-9A53019B2B51}"/>
              </a:ext>
            </a:extLst>
          </p:cNvPr>
          <p:cNvSpPr/>
          <p:nvPr/>
        </p:nvSpPr>
        <p:spPr>
          <a:xfrm>
            <a:off x="12345359" y="8859816"/>
            <a:ext cx="794958" cy="1180527"/>
          </a:xfrm>
          <a:prstGeom prst="borderCallout1">
            <a:avLst>
              <a:gd name="adj1" fmla="val 47844"/>
              <a:gd name="adj2" fmla="val -43"/>
              <a:gd name="adj3" fmla="val 99886"/>
              <a:gd name="adj4" fmla="val -1225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Position of satellite (x,y,z,teta,psi, phi)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BDA1592-2C5D-ACD1-9DF6-916A11998593}"/>
              </a:ext>
            </a:extLst>
          </p:cNvPr>
          <p:cNvSpPr txBox="1"/>
          <p:nvPr/>
        </p:nvSpPr>
        <p:spPr>
          <a:xfrm>
            <a:off x="1071143" y="2203670"/>
            <a:ext cx="18879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/>
              <a:t>AS-COMSAT_1 OrbitChange Module Hardware-in-the-loop (HIL) teststand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33BAD4-A126-4F01-5973-87B511C32F0E}"/>
              </a:ext>
            </a:extLst>
          </p:cNvPr>
          <p:cNvSpPr txBox="1"/>
          <p:nvPr/>
        </p:nvSpPr>
        <p:spPr>
          <a:xfrm>
            <a:off x="9387060" y="20260843"/>
            <a:ext cx="216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Regenerative Cooling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D9BC0E-AB6B-F10E-DB0B-D3CE40C6A21A}"/>
              </a:ext>
            </a:extLst>
          </p:cNvPr>
          <p:cNvSpPr txBox="1"/>
          <p:nvPr/>
        </p:nvSpPr>
        <p:spPr>
          <a:xfrm>
            <a:off x="9613891" y="4928637"/>
            <a:ext cx="213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System Design of HIL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080D6BF-FA37-A89A-595C-0EE3A0DBD701}"/>
              </a:ext>
            </a:extLst>
          </p:cNvPr>
          <p:cNvSpPr/>
          <p:nvPr/>
        </p:nvSpPr>
        <p:spPr>
          <a:xfrm>
            <a:off x="9204198" y="12408480"/>
            <a:ext cx="11307195" cy="7391812"/>
          </a:xfrm>
          <a:prstGeom prst="roundRect">
            <a:avLst>
              <a:gd name="adj" fmla="val 1827"/>
            </a:avLst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A5A96A-9F3A-D7B0-5E19-AE9002AA5992}"/>
              </a:ext>
            </a:extLst>
          </p:cNvPr>
          <p:cNvSpPr txBox="1"/>
          <p:nvPr/>
        </p:nvSpPr>
        <p:spPr>
          <a:xfrm>
            <a:off x="9597889" y="12575028"/>
            <a:ext cx="794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Realtime Simulation of Satellite changing orbit from LEO to GEO (Dynamic Model)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DA753A1-4043-B06E-9D82-BD310AB07B8E}"/>
              </a:ext>
            </a:extLst>
          </p:cNvPr>
          <p:cNvSpPr txBox="1"/>
          <p:nvPr/>
        </p:nvSpPr>
        <p:spPr>
          <a:xfrm>
            <a:off x="1064921" y="12934715"/>
            <a:ext cx="7309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Hardware: Pressure fed liquid propulsion unit (tanks, piping, sensors, valves,</a:t>
            </a:r>
          </a:p>
          <a:p>
            <a:r>
              <a:rPr lang="de-DE" dirty="0"/>
              <a:t>combustion chamber, injector, nozzle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E82D6E1-CFFF-70B7-85E2-44144661C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5639" y="21266870"/>
            <a:ext cx="3266016" cy="244951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D952676-AD4E-6F8C-0E5E-7AAEE0D8C4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73094" y="21292730"/>
            <a:ext cx="3472896" cy="260467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569DE3D-8802-31BA-AD8A-387F7B991E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96480" y="21263216"/>
            <a:ext cx="4282016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7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167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Palatino Linotype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Samir Mourad</cp:lastModifiedBy>
  <cp:revision>182</cp:revision>
  <dcterms:created xsi:type="dcterms:W3CDTF">2021-12-30T09:54:58Z</dcterms:created>
  <dcterms:modified xsi:type="dcterms:W3CDTF">2024-11-10T16:05:52Z</dcterms:modified>
</cp:coreProperties>
</file>