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70" d="100"/>
          <a:sy n="70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BA20-A151-4501-A7DB-530DD980CB65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755CB-EB5D-42F7-9331-94FB5A14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299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BA20-A151-4501-A7DB-530DD980CB65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755CB-EB5D-42F7-9331-94FB5A14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0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BA20-A151-4501-A7DB-530DD980CB65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755CB-EB5D-42F7-9331-94FB5A14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176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BA20-A151-4501-A7DB-530DD980CB65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755CB-EB5D-42F7-9331-94FB5A14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501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BA20-A151-4501-A7DB-530DD980CB65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755CB-EB5D-42F7-9331-94FB5A14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530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BA20-A151-4501-A7DB-530DD980CB65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755CB-EB5D-42F7-9331-94FB5A14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116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BA20-A151-4501-A7DB-530DD980CB65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755CB-EB5D-42F7-9331-94FB5A14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181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BA20-A151-4501-A7DB-530DD980CB65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755CB-EB5D-42F7-9331-94FB5A14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867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BA20-A151-4501-A7DB-530DD980CB65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755CB-EB5D-42F7-9331-94FB5A14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201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BA20-A151-4501-A7DB-530DD980CB65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755CB-EB5D-42F7-9331-94FB5A14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707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BA20-A151-4501-A7DB-530DD980CB65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755CB-EB5D-42F7-9331-94FB5A14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957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8BA20-A151-4501-A7DB-530DD980CB65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755CB-EB5D-42F7-9331-94FB5A14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47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8896" y="252927"/>
            <a:ext cx="769242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Waste management in Dannieh</a:t>
            </a:r>
            <a:endParaRPr lang="en-US" sz="4400" b="1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201003"/>
            <a:ext cx="12192000" cy="54591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967786" y="1542197"/>
            <a:ext cx="1841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Planning</a:t>
            </a:r>
            <a:endParaRPr lang="en-US" b="1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82573" y="1882556"/>
            <a:ext cx="44268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Choose the project zone “municipalities”.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Estimate the cost of the project.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Draw the road map (starting point).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635270" y="2899391"/>
            <a:ext cx="1165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200" dirty="0" smtClean="0"/>
          </a:p>
          <a:p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Municipalities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1787857" y="3084057"/>
            <a:ext cx="9032164" cy="2251921"/>
            <a:chOff x="641445" y="2815061"/>
            <a:chExt cx="9032164" cy="2251921"/>
          </a:xfrm>
        </p:grpSpPr>
        <p:sp>
          <p:nvSpPr>
            <p:cNvPr id="10" name="Rectangle 9"/>
            <p:cNvSpPr/>
            <p:nvPr/>
          </p:nvSpPr>
          <p:spPr>
            <a:xfrm>
              <a:off x="641445" y="3630304"/>
              <a:ext cx="1528549" cy="600502"/>
            </a:xfrm>
            <a:prstGeom prst="rect">
              <a:avLst/>
            </a:prstGeom>
            <a:noFill/>
            <a:ln w="952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6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74552" y="3353305"/>
              <a:ext cx="126233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Project location </a:t>
              </a:r>
              <a:endParaRPr lang="en-US" sz="12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96604" y="3745889"/>
              <a:ext cx="10182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Dannieh</a:t>
              </a:r>
              <a:endParaRPr lang="en-US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4" name="Elbow Connector 13"/>
            <p:cNvCxnSpPr>
              <a:stCxn id="10" idx="3"/>
            </p:cNvCxnSpPr>
            <p:nvPr/>
          </p:nvCxnSpPr>
          <p:spPr>
            <a:xfrm flipV="1">
              <a:off x="2169994" y="3353305"/>
              <a:ext cx="1091821" cy="577250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Elbow Connector 15"/>
            <p:cNvCxnSpPr>
              <a:stCxn id="10" idx="3"/>
            </p:cNvCxnSpPr>
            <p:nvPr/>
          </p:nvCxnSpPr>
          <p:spPr>
            <a:xfrm>
              <a:off x="2169994" y="3930555"/>
              <a:ext cx="1091821" cy="577250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>
            <a:xfrm>
              <a:off x="3300834" y="3043450"/>
              <a:ext cx="1528549" cy="600502"/>
            </a:xfrm>
            <a:prstGeom prst="rect">
              <a:avLst/>
            </a:prstGeom>
            <a:noFill/>
            <a:ln w="952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6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300834" y="4207554"/>
              <a:ext cx="1528549" cy="600502"/>
            </a:xfrm>
            <a:prstGeom prst="rect">
              <a:avLst/>
            </a:prstGeom>
            <a:noFill/>
            <a:ln w="952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6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620773" y="3030139"/>
              <a:ext cx="97289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Bqaa sefrin,</a:t>
              </a:r>
            </a:p>
            <a:p>
              <a:r>
                <a:rPr lang="en-US" sz="1200" b="1" dirty="0" smtClean="0"/>
                <a:t>Bakhoun, </a:t>
              </a:r>
            </a:p>
            <a:p>
              <a:r>
                <a:rPr lang="en-US" sz="1200" b="1" dirty="0" smtClean="0"/>
                <a:t>Beit El Fakes</a:t>
              </a:r>
              <a:endParaRPr lang="en-US" sz="1200" b="1" dirty="0"/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>
              <a:off x="4902849" y="3348502"/>
              <a:ext cx="479596" cy="960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4882049" y="4498202"/>
              <a:ext cx="479596" cy="960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5827380" y="2815061"/>
              <a:ext cx="7654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Timeline</a:t>
              </a:r>
              <a:endParaRPr lang="en-US" sz="12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445807" y="4219180"/>
              <a:ext cx="1528549" cy="600502"/>
            </a:xfrm>
            <a:prstGeom prst="rect">
              <a:avLst/>
            </a:prstGeom>
            <a:noFill/>
            <a:ln w="952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6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445807" y="3073735"/>
              <a:ext cx="1528549" cy="600502"/>
            </a:xfrm>
            <a:prstGeom prst="rect">
              <a:avLst/>
            </a:prstGeom>
            <a:noFill/>
            <a:ln w="952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6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296273" y="4786066"/>
              <a:ext cx="15508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Number of employer</a:t>
              </a:r>
              <a:endParaRPr lang="en-US" sz="12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530224" y="4789983"/>
              <a:ext cx="14001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Cost of the project</a:t>
              </a:r>
              <a:endParaRPr lang="en-US" sz="12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5" name="Elbow Connector 34"/>
            <p:cNvCxnSpPr>
              <a:stCxn id="29" idx="3"/>
            </p:cNvCxnSpPr>
            <p:nvPr/>
          </p:nvCxnSpPr>
          <p:spPr>
            <a:xfrm>
              <a:off x="6974356" y="3373986"/>
              <a:ext cx="1050528" cy="556569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Elbow Connector 36"/>
            <p:cNvCxnSpPr>
              <a:stCxn id="28" idx="3"/>
            </p:cNvCxnSpPr>
            <p:nvPr/>
          </p:nvCxnSpPr>
          <p:spPr>
            <a:xfrm flipV="1">
              <a:off x="6974356" y="3930555"/>
              <a:ext cx="1036880" cy="588876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37"/>
            <p:cNvSpPr/>
            <p:nvPr/>
          </p:nvSpPr>
          <p:spPr>
            <a:xfrm>
              <a:off x="8145060" y="3641930"/>
              <a:ext cx="1528549" cy="600502"/>
            </a:xfrm>
            <a:prstGeom prst="rect">
              <a:avLst/>
            </a:prstGeom>
            <a:noFill/>
            <a:ln w="952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6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8175635" y="3803681"/>
              <a:ext cx="14979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Dannieh Zero waste</a:t>
              </a:r>
              <a:endPara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5067279" y="459403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4</a:t>
            </a:r>
            <a:endParaRPr lang="en-US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7022331" y="3467478"/>
            <a:ext cx="8579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1-2days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791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8896" y="252927"/>
            <a:ext cx="54983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Choose the project zone </a:t>
            </a:r>
            <a:endParaRPr lang="en-US" sz="3600" b="1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201003"/>
            <a:ext cx="12192000" cy="54591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967786" y="1542197"/>
            <a:ext cx="1841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Planning</a:t>
            </a:r>
            <a:endParaRPr lang="en-US" b="1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7942997" y="3236794"/>
            <a:ext cx="3289111" cy="1815152"/>
          </a:xfrm>
          <a:prstGeom prst="ellipse">
            <a:avLst/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4243835" y="3236794"/>
            <a:ext cx="3289111" cy="1815152"/>
          </a:xfrm>
          <a:prstGeom prst="ellipse">
            <a:avLst/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44673" y="3236794"/>
            <a:ext cx="3289111" cy="1815152"/>
          </a:xfrm>
          <a:prstGeom prst="ellipse">
            <a:avLst/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23497" y="3821204"/>
            <a:ext cx="25314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Bqaa Sefrin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770135" y="3821203"/>
            <a:ext cx="22365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Bakhouun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187168" y="3821202"/>
            <a:ext cx="28007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Beit El Fakes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117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8896" y="252927"/>
            <a:ext cx="7024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 Estimate the cost of the project  </a:t>
            </a:r>
            <a:endParaRPr lang="en-US" sz="3600" b="1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201003"/>
            <a:ext cx="12192000" cy="54591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967786" y="1542197"/>
            <a:ext cx="1841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Planning</a:t>
            </a:r>
            <a:endParaRPr lang="en-US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266229"/>
              </p:ext>
            </p:extLst>
          </p:nvPr>
        </p:nvGraphicFramePr>
        <p:xfrm>
          <a:off x="2168478" y="3180771"/>
          <a:ext cx="8128000" cy="1112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75325250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7392468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48344624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1374325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Cleaner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Driver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Fuel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7417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Number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318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Cost/</a:t>
                      </a:r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pers</a:t>
                      </a: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/day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300000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300000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700000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49793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6562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8896" y="252927"/>
            <a:ext cx="4536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 Draw the road map</a:t>
            </a:r>
            <a:endParaRPr lang="en-US" sz="3600" b="1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201003"/>
            <a:ext cx="12192000" cy="54591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705" y="1379918"/>
            <a:ext cx="10346589" cy="537401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2312597"/>
            <a:ext cx="105670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Addition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 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Beit 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Fakes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14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8896" y="252927"/>
            <a:ext cx="4536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 Draw the road map</a:t>
            </a:r>
            <a:endParaRPr lang="en-US" sz="3600" b="1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201003"/>
            <a:ext cx="12192000" cy="54591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697025" y="-1137712"/>
            <a:ext cx="5075473" cy="10465575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7792872" y="4095075"/>
            <a:ext cx="1241946" cy="586854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546980" y="2869051"/>
            <a:ext cx="1241946" cy="586854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338549" y="5175524"/>
            <a:ext cx="1103194" cy="679366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735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103</Words>
  <Application>Microsoft Office PowerPoint</Application>
  <PresentationFormat>Widescreen</PresentationFormat>
  <Paragraphs>43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12</cp:revision>
  <dcterms:created xsi:type="dcterms:W3CDTF">2022-07-14T09:01:52Z</dcterms:created>
  <dcterms:modified xsi:type="dcterms:W3CDTF">2022-07-14T11:02:54Z</dcterms:modified>
</cp:coreProperties>
</file>